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</p:sldMasterIdLst>
  <p:notesMasterIdLst>
    <p:notesMasterId r:id="rId37"/>
  </p:notesMasterIdLst>
  <p:sldIdLst>
    <p:sldId id="394" r:id="rId3"/>
    <p:sldId id="400" r:id="rId4"/>
    <p:sldId id="420" r:id="rId5"/>
    <p:sldId id="273" r:id="rId6"/>
    <p:sldId id="423" r:id="rId7"/>
    <p:sldId id="402" r:id="rId8"/>
    <p:sldId id="412" r:id="rId9"/>
    <p:sldId id="424" r:id="rId10"/>
    <p:sldId id="427" r:id="rId11"/>
    <p:sldId id="425" r:id="rId12"/>
    <p:sldId id="426" r:id="rId13"/>
    <p:sldId id="428" r:id="rId14"/>
    <p:sldId id="429" r:id="rId15"/>
    <p:sldId id="430" r:id="rId16"/>
    <p:sldId id="431" r:id="rId17"/>
    <p:sldId id="408" r:id="rId18"/>
    <p:sldId id="407" r:id="rId19"/>
    <p:sldId id="410" r:id="rId20"/>
    <p:sldId id="292" r:id="rId21"/>
    <p:sldId id="274" r:id="rId22"/>
    <p:sldId id="278" r:id="rId23"/>
    <p:sldId id="415" r:id="rId24"/>
    <p:sldId id="411" r:id="rId25"/>
    <p:sldId id="413" r:id="rId26"/>
    <p:sldId id="419" r:id="rId27"/>
    <p:sldId id="414" r:id="rId28"/>
    <p:sldId id="421" r:id="rId29"/>
    <p:sldId id="422" r:id="rId30"/>
    <p:sldId id="432" r:id="rId31"/>
    <p:sldId id="416" r:id="rId32"/>
    <p:sldId id="374" r:id="rId33"/>
    <p:sldId id="290" r:id="rId34"/>
    <p:sldId id="323" r:id="rId35"/>
    <p:sldId id="325" r:id="rId36"/>
  </p:sldIdLst>
  <p:sldSz cx="18288000" cy="10285413"/>
  <p:notesSz cx="6858000" cy="9144000"/>
  <p:embeddedFontLst>
    <p:embeddedFont>
      <p:font typeface="游ゴシック" panose="020B0400000000000000" pitchFamily="34" charset="-128"/>
      <p:regular r:id="rId38"/>
      <p:bold r:id="rId39"/>
    </p:embeddedFont>
    <p:embeddedFont>
      <p:font typeface="DengXian" panose="02010600030101010101" pitchFamily="2" charset="-122"/>
      <p:regular r:id="rId40"/>
      <p:bold r:id="rId41"/>
    </p:embeddedFont>
    <p:embeddedFont>
      <p:font typeface="DengXian" panose="02010600030101010101" pitchFamily="2" charset="-122"/>
      <p:regular r:id="rId40"/>
      <p:bold r:id="rId41"/>
    </p:embeddedFont>
    <p:embeddedFont>
      <p:font typeface="Berlin Sans FB Demi" panose="020E0802020502020306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MF MingHei (Noncommercial) Regu" pitchFamily="2" charset="-122"/>
      <p:regular r:id="rId51"/>
    </p:embeddedFont>
    <p:embeddedFont>
      <p:font typeface="pirulen" panose="02010600030101010101" charset="0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4"/>
            <p14:sldId id="400"/>
          </p14:sldIdLst>
        </p14:section>
        <p14:section name="Untitled Section" id="{C4A2D4E8-49AF-42AA-B738-F5E1631BC26A}">
          <p14:sldIdLst>
            <p14:sldId id="420"/>
          </p14:sldIdLst>
        </p14:section>
        <p14:section name="Introduction" id="{F8EE98D8-7BD6-4714-8C18-070B2256955E}">
          <p14:sldIdLst>
            <p14:sldId id="273"/>
            <p14:sldId id="423"/>
            <p14:sldId id="402"/>
            <p14:sldId id="412"/>
            <p14:sldId id="424"/>
            <p14:sldId id="427"/>
            <p14:sldId id="425"/>
            <p14:sldId id="426"/>
            <p14:sldId id="428"/>
            <p14:sldId id="429"/>
            <p14:sldId id="430"/>
            <p14:sldId id="431"/>
            <p14:sldId id="408"/>
            <p14:sldId id="407"/>
            <p14:sldId id="410"/>
            <p14:sldId id="292"/>
            <p14:sldId id="274"/>
            <p14:sldId id="278"/>
            <p14:sldId id="415"/>
            <p14:sldId id="411"/>
            <p14:sldId id="413"/>
            <p14:sldId id="419"/>
            <p14:sldId id="414"/>
            <p14:sldId id="421"/>
            <p14:sldId id="422"/>
            <p14:sldId id="432"/>
            <p14:sldId id="416"/>
            <p14:sldId id="374"/>
          </p14:sldIdLst>
        </p14:section>
        <p14:section name="【已隐藏】模板" id="{89F8CE62-2C62-4F6E-BBFB-71C0AAED9C70}">
          <p14:sldIdLst>
            <p14:sldId id="290"/>
            <p14:sldId id="323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716971"/>
    <a:srgbClr val="3632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909" autoAdjust="0"/>
  </p:normalViewPr>
  <p:slideViewPr>
    <p:cSldViewPr snapToGrid="0" showGuides="1">
      <p:cViewPr varScale="1">
        <p:scale>
          <a:sx n="54" d="100"/>
          <a:sy n="54" d="100"/>
        </p:scale>
        <p:origin x="726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BCF41-754F-4722-AF08-FA28FB8228DF}" type="doc">
      <dgm:prSet loTypeId="urn:microsoft.com/office/officeart/2005/8/layout/bProcess3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D40914D2-E35D-4F8B-B516-6AF2C081CE67}">
      <dgm:prSet phldrT="[文本]" custT="1"/>
      <dgm:spPr/>
      <dgm:t>
        <a:bodyPr/>
        <a:lstStyle/>
        <a:p>
          <a:r>
            <a:rPr lang="zh-CN" altLang="en-US" sz="2400"/>
            <a:t>获取摄像头</a:t>
          </a:r>
          <a:r>
            <a:rPr lang="en-US" altLang="zh-CN" sz="2400"/>
            <a:t>RGB</a:t>
          </a:r>
          <a:r>
            <a:rPr lang="zh-CN" altLang="en-US" sz="2400"/>
            <a:t>图像</a:t>
          </a:r>
        </a:p>
      </dgm:t>
    </dgm:pt>
    <dgm:pt modelId="{958E949A-899E-48BC-B19C-3CC99B2F1DFB}" type="parTrans" cxnId="{50D51F1A-3F42-4B54-A3AF-290AFCC2FD58}">
      <dgm:prSet/>
      <dgm:spPr/>
      <dgm:t>
        <a:bodyPr/>
        <a:lstStyle/>
        <a:p>
          <a:endParaRPr lang="zh-CN" altLang="en-US" sz="2400"/>
        </a:p>
      </dgm:t>
    </dgm:pt>
    <dgm:pt modelId="{8AC90EAE-8F5B-48AB-8937-1D5B2B3E44C6}" type="sibTrans" cxnId="{50D51F1A-3F42-4B54-A3AF-290AFCC2FD58}">
      <dgm:prSet custT="1"/>
      <dgm:spPr/>
      <dgm:t>
        <a:bodyPr/>
        <a:lstStyle/>
        <a:p>
          <a:endParaRPr lang="zh-CN" altLang="en-US" sz="2400"/>
        </a:p>
      </dgm:t>
    </dgm:pt>
    <dgm:pt modelId="{570ADC57-30C2-4B05-85DC-2271C8F9F3DA}">
      <dgm:prSet phldrT="[文本]" custT="1"/>
      <dgm:spPr/>
      <dgm:t>
        <a:bodyPr/>
        <a:lstStyle/>
        <a:p>
          <a:r>
            <a:rPr lang="zh-CN" altLang="en-US" sz="2400"/>
            <a:t>转换</a:t>
          </a:r>
          <a:r>
            <a:rPr lang="en-US" altLang="zh-CN" sz="2400"/>
            <a:t>HSV</a:t>
          </a:r>
          <a:r>
            <a:rPr lang="zh-CN" altLang="en-US" sz="2400"/>
            <a:t>色域</a:t>
          </a:r>
        </a:p>
      </dgm:t>
    </dgm:pt>
    <dgm:pt modelId="{55E8588D-DE48-4F07-AEE3-65C5BCB73BBE}" type="parTrans" cxnId="{1688E9B9-A063-497B-BF34-EB3FC826A0DE}">
      <dgm:prSet/>
      <dgm:spPr/>
      <dgm:t>
        <a:bodyPr/>
        <a:lstStyle/>
        <a:p>
          <a:endParaRPr lang="zh-CN" altLang="en-US" sz="2400"/>
        </a:p>
      </dgm:t>
    </dgm:pt>
    <dgm:pt modelId="{41EEB0DE-CC9D-442E-8654-DAAFDF431985}" type="sibTrans" cxnId="{1688E9B9-A063-497B-BF34-EB3FC826A0DE}">
      <dgm:prSet custT="1"/>
      <dgm:spPr/>
      <dgm:t>
        <a:bodyPr/>
        <a:lstStyle/>
        <a:p>
          <a:endParaRPr lang="zh-CN" altLang="en-US" sz="2400"/>
        </a:p>
      </dgm:t>
    </dgm:pt>
    <dgm:pt modelId="{616AD75D-F228-4430-99C0-EFD9BE2DABF1}">
      <dgm:prSet phldrT="[文本]" custT="1"/>
      <dgm:spPr/>
      <dgm:t>
        <a:bodyPr/>
        <a:lstStyle/>
        <a:p>
          <a:r>
            <a:rPr lang="zh-CN" altLang="en-US" sz="2400"/>
            <a:t>通过预设阈值进行二值化</a:t>
          </a:r>
        </a:p>
      </dgm:t>
    </dgm:pt>
    <dgm:pt modelId="{E63699F4-4BAA-42BD-848B-9DB028C13359}" type="parTrans" cxnId="{1FC99936-DEE0-42AE-A183-DF065C3A98E7}">
      <dgm:prSet/>
      <dgm:spPr/>
      <dgm:t>
        <a:bodyPr/>
        <a:lstStyle/>
        <a:p>
          <a:endParaRPr lang="zh-CN" altLang="en-US" sz="2400"/>
        </a:p>
      </dgm:t>
    </dgm:pt>
    <dgm:pt modelId="{A1460D1C-5885-4FB9-911E-F83E391F0698}" type="sibTrans" cxnId="{1FC99936-DEE0-42AE-A183-DF065C3A98E7}">
      <dgm:prSet custT="1"/>
      <dgm:spPr/>
      <dgm:t>
        <a:bodyPr/>
        <a:lstStyle/>
        <a:p>
          <a:endParaRPr lang="zh-CN" altLang="en-US" sz="2400"/>
        </a:p>
      </dgm:t>
    </dgm:pt>
    <dgm:pt modelId="{A67643F5-0027-4C69-9929-341027D4446D}">
      <dgm:prSet phldrT="[文本]" custT="1"/>
      <dgm:spPr/>
      <dgm:t>
        <a:bodyPr/>
        <a:lstStyle/>
        <a:p>
          <a:r>
            <a:rPr lang="zh-CN" altLang="en-US" sz="2400"/>
            <a:t>进行膨胀侵蚀以及滤波等操作，降低噪点增强图像</a:t>
          </a:r>
        </a:p>
      </dgm:t>
    </dgm:pt>
    <dgm:pt modelId="{514939F0-E415-4012-956A-E1F9DB716683}" type="parTrans" cxnId="{CF34373B-84F9-4D9C-8CAA-D5484C6F3CF1}">
      <dgm:prSet/>
      <dgm:spPr/>
      <dgm:t>
        <a:bodyPr/>
        <a:lstStyle/>
        <a:p>
          <a:endParaRPr lang="zh-CN" altLang="en-US" sz="2400"/>
        </a:p>
      </dgm:t>
    </dgm:pt>
    <dgm:pt modelId="{7485BF3F-E671-4EE1-820D-B1506E29632E}" type="sibTrans" cxnId="{CF34373B-84F9-4D9C-8CAA-D5484C6F3CF1}">
      <dgm:prSet custT="1"/>
      <dgm:spPr/>
      <dgm:t>
        <a:bodyPr/>
        <a:lstStyle/>
        <a:p>
          <a:endParaRPr lang="zh-CN" altLang="en-US" sz="2400"/>
        </a:p>
      </dgm:t>
    </dgm:pt>
    <dgm:pt modelId="{E01CF41D-960E-4A76-8A9F-AA364B6847E0}">
      <dgm:prSet phldrT="[文本]" custT="1"/>
      <dgm:spPr/>
      <dgm:t>
        <a:bodyPr/>
        <a:lstStyle/>
        <a:p>
          <a:r>
            <a:rPr lang="zh-CN" altLang="en-US" sz="2400"/>
            <a:t>获取最小外切旋转矩形，并设置最小阈值进一步筛选</a:t>
          </a:r>
        </a:p>
      </dgm:t>
    </dgm:pt>
    <dgm:pt modelId="{BDFC3DD4-3482-40B3-9E0F-26741D278DE8}" type="parTrans" cxnId="{6B2DF53D-D1E5-47A3-87A4-FC2B4B74440D}">
      <dgm:prSet/>
      <dgm:spPr/>
      <dgm:t>
        <a:bodyPr/>
        <a:lstStyle/>
        <a:p>
          <a:endParaRPr lang="zh-CN" altLang="en-US" sz="2400"/>
        </a:p>
      </dgm:t>
    </dgm:pt>
    <dgm:pt modelId="{0E949E52-17D0-4339-A5E2-A6CE0A49700C}" type="sibTrans" cxnId="{6B2DF53D-D1E5-47A3-87A4-FC2B4B74440D}">
      <dgm:prSet custT="1"/>
      <dgm:spPr/>
      <dgm:t>
        <a:bodyPr/>
        <a:lstStyle/>
        <a:p>
          <a:endParaRPr lang="zh-CN" altLang="en-US" sz="2400"/>
        </a:p>
      </dgm:t>
    </dgm:pt>
    <dgm:pt modelId="{4634C279-297A-44FA-8F1D-506EE3DCFA1F}">
      <dgm:prSet custT="1"/>
      <dgm:spPr/>
      <dgm:t>
        <a:bodyPr/>
        <a:lstStyle/>
        <a:p>
          <a:r>
            <a:rPr lang="zh-CN" altLang="en-US" sz="2400"/>
            <a:t>建立坐标系，获取识别到的积木块外切矩形中心（对角线交点）</a:t>
          </a:r>
        </a:p>
      </dgm:t>
    </dgm:pt>
    <dgm:pt modelId="{F7C1F897-99AD-47C8-8AAF-34EBE85214B0}" type="parTrans" cxnId="{F58D4031-2F90-4A93-8472-6F67A733CD9D}">
      <dgm:prSet/>
      <dgm:spPr/>
      <dgm:t>
        <a:bodyPr/>
        <a:lstStyle/>
        <a:p>
          <a:endParaRPr lang="zh-CN" altLang="en-US" sz="2400"/>
        </a:p>
      </dgm:t>
    </dgm:pt>
    <dgm:pt modelId="{01C68482-1A65-47B5-8B0D-DBC0D7BD989C}" type="sibTrans" cxnId="{F58D4031-2F90-4A93-8472-6F67A733CD9D}">
      <dgm:prSet custT="1"/>
      <dgm:spPr/>
      <dgm:t>
        <a:bodyPr/>
        <a:lstStyle/>
        <a:p>
          <a:endParaRPr lang="zh-CN" altLang="en-US" sz="2400"/>
        </a:p>
      </dgm:t>
    </dgm:pt>
    <dgm:pt modelId="{29493D41-0374-4B10-9FAD-10513F30AA06}">
      <dgm:prSet custT="1"/>
      <dgm:spPr/>
      <dgm:t>
        <a:bodyPr/>
        <a:lstStyle/>
        <a:p>
          <a:r>
            <a:rPr lang="zh-CN" altLang="en-US" sz="2400"/>
            <a:t>获取外切矩形长宽信息，通过长宽比值与实际比值获取正对角度与距离</a:t>
          </a:r>
        </a:p>
      </dgm:t>
    </dgm:pt>
    <dgm:pt modelId="{C731EB28-5BBD-4B35-B282-6A2F2A764673}" type="parTrans" cxnId="{E9CA9AE0-3279-4E54-B5F6-50E1C3C51A27}">
      <dgm:prSet/>
      <dgm:spPr/>
      <dgm:t>
        <a:bodyPr/>
        <a:lstStyle/>
        <a:p>
          <a:endParaRPr lang="zh-CN" altLang="en-US" sz="2400"/>
        </a:p>
      </dgm:t>
    </dgm:pt>
    <dgm:pt modelId="{8F41C45C-236B-4CAE-8888-210E7927660D}" type="sibTrans" cxnId="{E9CA9AE0-3279-4E54-B5F6-50E1C3C51A27}">
      <dgm:prSet custT="1"/>
      <dgm:spPr/>
      <dgm:t>
        <a:bodyPr/>
        <a:lstStyle/>
        <a:p>
          <a:endParaRPr lang="zh-CN" altLang="en-US" sz="2400"/>
        </a:p>
      </dgm:t>
    </dgm:pt>
    <dgm:pt modelId="{5345D048-4F79-42E2-B1EF-0E790535F2FC}">
      <dgm:prSet custT="1"/>
      <dgm:spPr/>
      <dgm:t>
        <a:bodyPr/>
        <a:lstStyle/>
        <a:p>
          <a:r>
            <a:rPr lang="zh-CN" altLang="en-US" sz="2400"/>
            <a:t>将数据整理通过串口发送给开发板，为自动程序提供数据基础</a:t>
          </a:r>
        </a:p>
      </dgm:t>
    </dgm:pt>
    <dgm:pt modelId="{43A98219-4C3A-4CBB-9F04-1F8225577175}" type="parTrans" cxnId="{66637B58-FCE8-43BA-BF68-8BE12B5E297B}">
      <dgm:prSet/>
      <dgm:spPr/>
      <dgm:t>
        <a:bodyPr/>
        <a:lstStyle/>
        <a:p>
          <a:endParaRPr lang="zh-CN" altLang="en-US" sz="2400"/>
        </a:p>
      </dgm:t>
    </dgm:pt>
    <dgm:pt modelId="{9D92DF21-45C5-4E9D-B6D6-5957C763953B}" type="sibTrans" cxnId="{66637B58-FCE8-43BA-BF68-8BE12B5E297B}">
      <dgm:prSet/>
      <dgm:spPr/>
      <dgm:t>
        <a:bodyPr/>
        <a:lstStyle/>
        <a:p>
          <a:endParaRPr lang="zh-CN" altLang="en-US" sz="2400"/>
        </a:p>
      </dgm:t>
    </dgm:pt>
    <dgm:pt modelId="{E20EC0DE-F526-45F0-8BCF-AD5E0B0B20E8}" type="pres">
      <dgm:prSet presAssocID="{1AFBCF41-754F-4722-AF08-FA28FB8228DF}" presName="Name0" presStyleCnt="0">
        <dgm:presLayoutVars>
          <dgm:dir/>
          <dgm:resizeHandles val="exact"/>
        </dgm:presLayoutVars>
      </dgm:prSet>
      <dgm:spPr/>
    </dgm:pt>
    <dgm:pt modelId="{A0F83860-3ECF-4999-965D-18B4C6108206}" type="pres">
      <dgm:prSet presAssocID="{D40914D2-E35D-4F8B-B516-6AF2C081CE67}" presName="node" presStyleLbl="node1" presStyleIdx="0" presStyleCnt="8" custScaleY="45082">
        <dgm:presLayoutVars>
          <dgm:bulletEnabled val="1"/>
        </dgm:presLayoutVars>
      </dgm:prSet>
      <dgm:spPr/>
    </dgm:pt>
    <dgm:pt modelId="{34755B30-D6CD-4ED2-B1A8-462132F5AAEA}" type="pres">
      <dgm:prSet presAssocID="{8AC90EAE-8F5B-48AB-8937-1D5B2B3E44C6}" presName="sibTrans" presStyleLbl="sibTrans1D1" presStyleIdx="0" presStyleCnt="7"/>
      <dgm:spPr/>
    </dgm:pt>
    <dgm:pt modelId="{45FCB283-3A8C-4E4D-AE60-626EB10A18C7}" type="pres">
      <dgm:prSet presAssocID="{8AC90EAE-8F5B-48AB-8937-1D5B2B3E44C6}" presName="connectorText" presStyleLbl="sibTrans1D1" presStyleIdx="0" presStyleCnt="7"/>
      <dgm:spPr/>
    </dgm:pt>
    <dgm:pt modelId="{711EF2CC-14E1-4E21-9768-E134471908E3}" type="pres">
      <dgm:prSet presAssocID="{570ADC57-30C2-4B05-85DC-2271C8F9F3DA}" presName="node" presStyleLbl="node1" presStyleIdx="1" presStyleCnt="8" custScaleY="44681">
        <dgm:presLayoutVars>
          <dgm:bulletEnabled val="1"/>
        </dgm:presLayoutVars>
      </dgm:prSet>
      <dgm:spPr/>
    </dgm:pt>
    <dgm:pt modelId="{5A74B113-0D80-4F95-BAC4-CF3A1BC8153F}" type="pres">
      <dgm:prSet presAssocID="{41EEB0DE-CC9D-442E-8654-DAAFDF431985}" presName="sibTrans" presStyleLbl="sibTrans1D1" presStyleIdx="1" presStyleCnt="7"/>
      <dgm:spPr/>
    </dgm:pt>
    <dgm:pt modelId="{E38724CE-CF51-4755-9D04-F02DC80B5983}" type="pres">
      <dgm:prSet presAssocID="{41EEB0DE-CC9D-442E-8654-DAAFDF431985}" presName="connectorText" presStyleLbl="sibTrans1D1" presStyleIdx="1" presStyleCnt="7"/>
      <dgm:spPr/>
    </dgm:pt>
    <dgm:pt modelId="{F2BBBAAD-32E5-49B1-8C58-6E4B76F40AED}" type="pres">
      <dgm:prSet presAssocID="{616AD75D-F228-4430-99C0-EFD9BE2DABF1}" presName="node" presStyleLbl="node1" presStyleIdx="2" presStyleCnt="8" custScaleY="67884">
        <dgm:presLayoutVars>
          <dgm:bulletEnabled val="1"/>
        </dgm:presLayoutVars>
      </dgm:prSet>
      <dgm:spPr/>
    </dgm:pt>
    <dgm:pt modelId="{1C4E712F-5165-47F1-AC4E-A55B77DA4D78}" type="pres">
      <dgm:prSet presAssocID="{A1460D1C-5885-4FB9-911E-F83E391F0698}" presName="sibTrans" presStyleLbl="sibTrans1D1" presStyleIdx="2" presStyleCnt="7"/>
      <dgm:spPr/>
    </dgm:pt>
    <dgm:pt modelId="{A4D2B4D5-C531-4396-8CFE-C43F2AC7052D}" type="pres">
      <dgm:prSet presAssocID="{A1460D1C-5885-4FB9-911E-F83E391F0698}" presName="connectorText" presStyleLbl="sibTrans1D1" presStyleIdx="2" presStyleCnt="7"/>
      <dgm:spPr/>
    </dgm:pt>
    <dgm:pt modelId="{C8149E1F-0511-4502-9E0F-EF177110B8E8}" type="pres">
      <dgm:prSet presAssocID="{A67643F5-0027-4C69-9929-341027D4446D}" presName="node" presStyleLbl="node1" presStyleIdx="3" presStyleCnt="8" custScaleY="68205">
        <dgm:presLayoutVars>
          <dgm:bulletEnabled val="1"/>
        </dgm:presLayoutVars>
      </dgm:prSet>
      <dgm:spPr/>
    </dgm:pt>
    <dgm:pt modelId="{3829B969-5DB8-436F-89AB-2CC59C890000}" type="pres">
      <dgm:prSet presAssocID="{7485BF3F-E671-4EE1-820D-B1506E29632E}" presName="sibTrans" presStyleLbl="sibTrans1D1" presStyleIdx="3" presStyleCnt="7"/>
      <dgm:spPr/>
    </dgm:pt>
    <dgm:pt modelId="{174EB9E7-D78C-49A3-85C5-FC836C719731}" type="pres">
      <dgm:prSet presAssocID="{7485BF3F-E671-4EE1-820D-B1506E29632E}" presName="connectorText" presStyleLbl="sibTrans1D1" presStyleIdx="3" presStyleCnt="7"/>
      <dgm:spPr/>
    </dgm:pt>
    <dgm:pt modelId="{58ABE653-AFEB-495C-AA30-3D219178DCD6}" type="pres">
      <dgm:prSet presAssocID="{E01CF41D-960E-4A76-8A9F-AA364B6847E0}" presName="node" presStyleLbl="node1" presStyleIdx="4" presStyleCnt="8" custScaleY="79040">
        <dgm:presLayoutVars>
          <dgm:bulletEnabled val="1"/>
        </dgm:presLayoutVars>
      </dgm:prSet>
      <dgm:spPr/>
    </dgm:pt>
    <dgm:pt modelId="{FC9E6D17-3B27-4D8F-A546-619BCD30772B}" type="pres">
      <dgm:prSet presAssocID="{0E949E52-17D0-4339-A5E2-A6CE0A49700C}" presName="sibTrans" presStyleLbl="sibTrans1D1" presStyleIdx="4" presStyleCnt="7"/>
      <dgm:spPr/>
    </dgm:pt>
    <dgm:pt modelId="{D4E4BDE6-C56B-4205-A27A-A0EFA362A4B9}" type="pres">
      <dgm:prSet presAssocID="{0E949E52-17D0-4339-A5E2-A6CE0A49700C}" presName="connectorText" presStyleLbl="sibTrans1D1" presStyleIdx="4" presStyleCnt="7"/>
      <dgm:spPr/>
    </dgm:pt>
    <dgm:pt modelId="{5BBE45EB-CA11-4BC5-934E-F3B3627EFAEE}" type="pres">
      <dgm:prSet presAssocID="{4634C279-297A-44FA-8F1D-506EE3DCFA1F}" presName="node" presStyleLbl="node1" presStyleIdx="5" presStyleCnt="8" custScaleY="73684">
        <dgm:presLayoutVars>
          <dgm:bulletEnabled val="1"/>
        </dgm:presLayoutVars>
      </dgm:prSet>
      <dgm:spPr/>
    </dgm:pt>
    <dgm:pt modelId="{299B6335-93E7-4C94-B639-A36CE08D922C}" type="pres">
      <dgm:prSet presAssocID="{01C68482-1A65-47B5-8B0D-DBC0D7BD989C}" presName="sibTrans" presStyleLbl="sibTrans1D1" presStyleIdx="5" presStyleCnt="7"/>
      <dgm:spPr/>
    </dgm:pt>
    <dgm:pt modelId="{334681DB-51B1-4C5A-A33B-D05F86C09F65}" type="pres">
      <dgm:prSet presAssocID="{01C68482-1A65-47B5-8B0D-DBC0D7BD989C}" presName="connectorText" presStyleLbl="sibTrans1D1" presStyleIdx="5" presStyleCnt="7"/>
      <dgm:spPr/>
    </dgm:pt>
    <dgm:pt modelId="{17DF2AB8-B732-4958-B397-E26D751DEC0A}" type="pres">
      <dgm:prSet presAssocID="{29493D41-0374-4B10-9FAD-10513F30AA06}" presName="node" presStyleLbl="node1" presStyleIdx="6" presStyleCnt="8" custScaleY="75688">
        <dgm:presLayoutVars>
          <dgm:bulletEnabled val="1"/>
        </dgm:presLayoutVars>
      </dgm:prSet>
      <dgm:spPr/>
    </dgm:pt>
    <dgm:pt modelId="{A4F68C68-0B23-4B55-9881-5F42AAF7C7DF}" type="pres">
      <dgm:prSet presAssocID="{8F41C45C-236B-4CAE-8888-210E7927660D}" presName="sibTrans" presStyleLbl="sibTrans1D1" presStyleIdx="6" presStyleCnt="7"/>
      <dgm:spPr/>
    </dgm:pt>
    <dgm:pt modelId="{1C2887BA-39A3-4E22-BFF5-E01964D07E93}" type="pres">
      <dgm:prSet presAssocID="{8F41C45C-236B-4CAE-8888-210E7927660D}" presName="connectorText" presStyleLbl="sibTrans1D1" presStyleIdx="6" presStyleCnt="7"/>
      <dgm:spPr/>
    </dgm:pt>
    <dgm:pt modelId="{0D879E3B-EB15-4E09-B490-3D96516642C5}" type="pres">
      <dgm:prSet presAssocID="{5345D048-4F79-42E2-B1EF-0E790535F2FC}" presName="node" presStyleLbl="node1" presStyleIdx="7" presStyleCnt="8" custScaleY="76822">
        <dgm:presLayoutVars>
          <dgm:bulletEnabled val="1"/>
        </dgm:presLayoutVars>
      </dgm:prSet>
      <dgm:spPr/>
    </dgm:pt>
  </dgm:ptLst>
  <dgm:cxnLst>
    <dgm:cxn modelId="{50D51F1A-3F42-4B54-A3AF-290AFCC2FD58}" srcId="{1AFBCF41-754F-4722-AF08-FA28FB8228DF}" destId="{D40914D2-E35D-4F8B-B516-6AF2C081CE67}" srcOrd="0" destOrd="0" parTransId="{958E949A-899E-48BC-B19C-3CC99B2F1DFB}" sibTransId="{8AC90EAE-8F5B-48AB-8937-1D5B2B3E44C6}"/>
    <dgm:cxn modelId="{68C7CA1E-A136-4621-939B-C2B4B15722F0}" type="presOf" srcId="{01C68482-1A65-47B5-8B0D-DBC0D7BD989C}" destId="{334681DB-51B1-4C5A-A33B-D05F86C09F65}" srcOrd="1" destOrd="0" presId="urn:microsoft.com/office/officeart/2005/8/layout/bProcess3"/>
    <dgm:cxn modelId="{407D671F-E816-4BB1-9F0F-197CD9E6E8F0}" type="presOf" srcId="{E01CF41D-960E-4A76-8A9F-AA364B6847E0}" destId="{58ABE653-AFEB-495C-AA30-3D219178DCD6}" srcOrd="0" destOrd="0" presId="urn:microsoft.com/office/officeart/2005/8/layout/bProcess3"/>
    <dgm:cxn modelId="{FD9EDC20-4B26-4B68-94DA-40B287D5EFEE}" type="presOf" srcId="{0E949E52-17D0-4339-A5E2-A6CE0A49700C}" destId="{FC9E6D17-3B27-4D8F-A546-619BCD30772B}" srcOrd="0" destOrd="0" presId="urn:microsoft.com/office/officeart/2005/8/layout/bProcess3"/>
    <dgm:cxn modelId="{D804B229-DE2C-4CFA-BDA8-44DB7E1AB5A0}" type="presOf" srcId="{8F41C45C-236B-4CAE-8888-210E7927660D}" destId="{A4F68C68-0B23-4B55-9881-5F42AAF7C7DF}" srcOrd="0" destOrd="0" presId="urn:microsoft.com/office/officeart/2005/8/layout/bProcess3"/>
    <dgm:cxn modelId="{F58D4031-2F90-4A93-8472-6F67A733CD9D}" srcId="{1AFBCF41-754F-4722-AF08-FA28FB8228DF}" destId="{4634C279-297A-44FA-8F1D-506EE3DCFA1F}" srcOrd="5" destOrd="0" parTransId="{F7C1F897-99AD-47C8-8AAF-34EBE85214B0}" sibTransId="{01C68482-1A65-47B5-8B0D-DBC0D7BD989C}"/>
    <dgm:cxn modelId="{10F3FC35-EF22-42FE-9074-A39328A4F215}" type="presOf" srcId="{7485BF3F-E671-4EE1-820D-B1506E29632E}" destId="{3829B969-5DB8-436F-89AB-2CC59C890000}" srcOrd="0" destOrd="0" presId="urn:microsoft.com/office/officeart/2005/8/layout/bProcess3"/>
    <dgm:cxn modelId="{1FC99936-DEE0-42AE-A183-DF065C3A98E7}" srcId="{1AFBCF41-754F-4722-AF08-FA28FB8228DF}" destId="{616AD75D-F228-4430-99C0-EFD9BE2DABF1}" srcOrd="2" destOrd="0" parTransId="{E63699F4-4BAA-42BD-848B-9DB028C13359}" sibTransId="{A1460D1C-5885-4FB9-911E-F83E391F0698}"/>
    <dgm:cxn modelId="{CF34373B-84F9-4D9C-8CAA-D5484C6F3CF1}" srcId="{1AFBCF41-754F-4722-AF08-FA28FB8228DF}" destId="{A67643F5-0027-4C69-9929-341027D4446D}" srcOrd="3" destOrd="0" parTransId="{514939F0-E415-4012-956A-E1F9DB716683}" sibTransId="{7485BF3F-E671-4EE1-820D-B1506E29632E}"/>
    <dgm:cxn modelId="{6B2DF53D-D1E5-47A3-87A4-FC2B4B74440D}" srcId="{1AFBCF41-754F-4722-AF08-FA28FB8228DF}" destId="{E01CF41D-960E-4A76-8A9F-AA364B6847E0}" srcOrd="4" destOrd="0" parTransId="{BDFC3DD4-3482-40B3-9E0F-26741D278DE8}" sibTransId="{0E949E52-17D0-4339-A5E2-A6CE0A49700C}"/>
    <dgm:cxn modelId="{6475C161-F7FD-4265-A9DF-5FF97B16E16F}" type="presOf" srcId="{A67643F5-0027-4C69-9929-341027D4446D}" destId="{C8149E1F-0511-4502-9E0F-EF177110B8E8}" srcOrd="0" destOrd="0" presId="urn:microsoft.com/office/officeart/2005/8/layout/bProcess3"/>
    <dgm:cxn modelId="{6D623D65-C7B1-4235-AA49-AB8BB7378D0D}" type="presOf" srcId="{A1460D1C-5885-4FB9-911E-F83E391F0698}" destId="{1C4E712F-5165-47F1-AC4E-A55B77DA4D78}" srcOrd="0" destOrd="0" presId="urn:microsoft.com/office/officeart/2005/8/layout/bProcess3"/>
    <dgm:cxn modelId="{57115F66-ABF4-4EBD-9014-F5DD988FFFF8}" type="presOf" srcId="{8AC90EAE-8F5B-48AB-8937-1D5B2B3E44C6}" destId="{34755B30-D6CD-4ED2-B1A8-462132F5AAEA}" srcOrd="0" destOrd="0" presId="urn:microsoft.com/office/officeart/2005/8/layout/bProcess3"/>
    <dgm:cxn modelId="{63B27B66-E46E-4EBF-A176-9F4A4B345C78}" type="presOf" srcId="{8AC90EAE-8F5B-48AB-8937-1D5B2B3E44C6}" destId="{45FCB283-3A8C-4E4D-AE60-626EB10A18C7}" srcOrd="1" destOrd="0" presId="urn:microsoft.com/office/officeart/2005/8/layout/bProcess3"/>
    <dgm:cxn modelId="{01426C4C-093B-4E45-984E-0D47ADEF3E35}" type="presOf" srcId="{616AD75D-F228-4430-99C0-EFD9BE2DABF1}" destId="{F2BBBAAD-32E5-49B1-8C58-6E4B76F40AED}" srcOrd="0" destOrd="0" presId="urn:microsoft.com/office/officeart/2005/8/layout/bProcess3"/>
    <dgm:cxn modelId="{66637B58-FCE8-43BA-BF68-8BE12B5E297B}" srcId="{1AFBCF41-754F-4722-AF08-FA28FB8228DF}" destId="{5345D048-4F79-42E2-B1EF-0E790535F2FC}" srcOrd="7" destOrd="0" parTransId="{43A98219-4C3A-4CBB-9F04-1F8225577175}" sibTransId="{9D92DF21-45C5-4E9D-B6D6-5957C763953B}"/>
    <dgm:cxn modelId="{60359878-84CB-4A53-A00B-80C149A302C6}" type="presOf" srcId="{01C68482-1A65-47B5-8B0D-DBC0D7BD989C}" destId="{299B6335-93E7-4C94-B639-A36CE08D922C}" srcOrd="0" destOrd="0" presId="urn:microsoft.com/office/officeart/2005/8/layout/bProcess3"/>
    <dgm:cxn modelId="{E5D19C79-C053-4E30-AA01-C458E33CE1A5}" type="presOf" srcId="{8F41C45C-236B-4CAE-8888-210E7927660D}" destId="{1C2887BA-39A3-4E22-BFF5-E01964D07E93}" srcOrd="1" destOrd="0" presId="urn:microsoft.com/office/officeart/2005/8/layout/bProcess3"/>
    <dgm:cxn modelId="{3D86C288-58D1-44E5-AD2B-77B0D205E508}" type="presOf" srcId="{5345D048-4F79-42E2-B1EF-0E790535F2FC}" destId="{0D879E3B-EB15-4E09-B490-3D96516642C5}" srcOrd="0" destOrd="0" presId="urn:microsoft.com/office/officeart/2005/8/layout/bProcess3"/>
    <dgm:cxn modelId="{98CD688D-BA4D-4229-B339-AFF43ACA0443}" type="presOf" srcId="{0E949E52-17D0-4339-A5E2-A6CE0A49700C}" destId="{D4E4BDE6-C56B-4205-A27A-A0EFA362A4B9}" srcOrd="1" destOrd="0" presId="urn:microsoft.com/office/officeart/2005/8/layout/bProcess3"/>
    <dgm:cxn modelId="{50E0CA8E-B0DA-49BA-8205-A9E1FCA52139}" type="presOf" srcId="{4634C279-297A-44FA-8F1D-506EE3DCFA1F}" destId="{5BBE45EB-CA11-4BC5-934E-F3B3627EFAEE}" srcOrd="0" destOrd="0" presId="urn:microsoft.com/office/officeart/2005/8/layout/bProcess3"/>
    <dgm:cxn modelId="{53564E92-4EB5-4E8D-A1C1-E8B196689814}" type="presOf" srcId="{570ADC57-30C2-4B05-85DC-2271C8F9F3DA}" destId="{711EF2CC-14E1-4E21-9768-E134471908E3}" srcOrd="0" destOrd="0" presId="urn:microsoft.com/office/officeart/2005/8/layout/bProcess3"/>
    <dgm:cxn modelId="{CED2FBA0-BCBC-4436-9818-16B36E7B1862}" type="presOf" srcId="{41EEB0DE-CC9D-442E-8654-DAAFDF431985}" destId="{5A74B113-0D80-4F95-BAC4-CF3A1BC8153F}" srcOrd="0" destOrd="0" presId="urn:microsoft.com/office/officeart/2005/8/layout/bProcess3"/>
    <dgm:cxn modelId="{CE8370B7-C56D-47BB-AA1D-A0311452F9CC}" type="presOf" srcId="{D40914D2-E35D-4F8B-B516-6AF2C081CE67}" destId="{A0F83860-3ECF-4999-965D-18B4C6108206}" srcOrd="0" destOrd="0" presId="urn:microsoft.com/office/officeart/2005/8/layout/bProcess3"/>
    <dgm:cxn modelId="{1688E9B9-A063-497B-BF34-EB3FC826A0DE}" srcId="{1AFBCF41-754F-4722-AF08-FA28FB8228DF}" destId="{570ADC57-30C2-4B05-85DC-2271C8F9F3DA}" srcOrd="1" destOrd="0" parTransId="{55E8588D-DE48-4F07-AEE3-65C5BCB73BBE}" sibTransId="{41EEB0DE-CC9D-442E-8654-DAAFDF431985}"/>
    <dgm:cxn modelId="{91DAF6BC-42D8-4BE8-9471-10F3249E80EB}" type="presOf" srcId="{7485BF3F-E671-4EE1-820D-B1506E29632E}" destId="{174EB9E7-D78C-49A3-85C5-FC836C719731}" srcOrd="1" destOrd="0" presId="urn:microsoft.com/office/officeart/2005/8/layout/bProcess3"/>
    <dgm:cxn modelId="{621D18C8-70AB-4F27-ACD2-1F8CFB58E5FB}" type="presOf" srcId="{29493D41-0374-4B10-9FAD-10513F30AA06}" destId="{17DF2AB8-B732-4958-B397-E26D751DEC0A}" srcOrd="0" destOrd="0" presId="urn:microsoft.com/office/officeart/2005/8/layout/bProcess3"/>
    <dgm:cxn modelId="{A07529D6-70AE-4949-8A1E-E6007E174095}" type="presOf" srcId="{1AFBCF41-754F-4722-AF08-FA28FB8228DF}" destId="{E20EC0DE-F526-45F0-8BCF-AD5E0B0B20E8}" srcOrd="0" destOrd="0" presId="urn:microsoft.com/office/officeart/2005/8/layout/bProcess3"/>
    <dgm:cxn modelId="{E9CA9AE0-3279-4E54-B5F6-50E1C3C51A27}" srcId="{1AFBCF41-754F-4722-AF08-FA28FB8228DF}" destId="{29493D41-0374-4B10-9FAD-10513F30AA06}" srcOrd="6" destOrd="0" parTransId="{C731EB28-5BBD-4B35-B282-6A2F2A764673}" sibTransId="{8F41C45C-236B-4CAE-8888-210E7927660D}"/>
    <dgm:cxn modelId="{75E029ED-9C77-4990-AD67-450FBE11C422}" type="presOf" srcId="{41EEB0DE-CC9D-442E-8654-DAAFDF431985}" destId="{E38724CE-CF51-4755-9D04-F02DC80B5983}" srcOrd="1" destOrd="0" presId="urn:microsoft.com/office/officeart/2005/8/layout/bProcess3"/>
    <dgm:cxn modelId="{71576BEF-A7CB-4B0B-9427-8B9F014D9A18}" type="presOf" srcId="{A1460D1C-5885-4FB9-911E-F83E391F0698}" destId="{A4D2B4D5-C531-4396-8CFE-C43F2AC7052D}" srcOrd="1" destOrd="0" presId="urn:microsoft.com/office/officeart/2005/8/layout/bProcess3"/>
    <dgm:cxn modelId="{8D7A3211-D268-4B80-A8B7-668057113FA5}" type="presParOf" srcId="{E20EC0DE-F526-45F0-8BCF-AD5E0B0B20E8}" destId="{A0F83860-3ECF-4999-965D-18B4C6108206}" srcOrd="0" destOrd="0" presId="urn:microsoft.com/office/officeart/2005/8/layout/bProcess3"/>
    <dgm:cxn modelId="{7F1BF2FA-92B5-4A90-BC5B-AE466D32C5A2}" type="presParOf" srcId="{E20EC0DE-F526-45F0-8BCF-AD5E0B0B20E8}" destId="{34755B30-D6CD-4ED2-B1A8-462132F5AAEA}" srcOrd="1" destOrd="0" presId="urn:microsoft.com/office/officeart/2005/8/layout/bProcess3"/>
    <dgm:cxn modelId="{EA934A86-3ECF-44B2-918E-46EA94FD8362}" type="presParOf" srcId="{34755B30-D6CD-4ED2-B1A8-462132F5AAEA}" destId="{45FCB283-3A8C-4E4D-AE60-626EB10A18C7}" srcOrd="0" destOrd="0" presId="urn:microsoft.com/office/officeart/2005/8/layout/bProcess3"/>
    <dgm:cxn modelId="{620E9C3F-4B21-4CEF-A5EB-37D344530737}" type="presParOf" srcId="{E20EC0DE-F526-45F0-8BCF-AD5E0B0B20E8}" destId="{711EF2CC-14E1-4E21-9768-E134471908E3}" srcOrd="2" destOrd="0" presId="urn:microsoft.com/office/officeart/2005/8/layout/bProcess3"/>
    <dgm:cxn modelId="{6E2BD10E-D6EC-45A6-8850-91DDB92685AC}" type="presParOf" srcId="{E20EC0DE-F526-45F0-8BCF-AD5E0B0B20E8}" destId="{5A74B113-0D80-4F95-BAC4-CF3A1BC8153F}" srcOrd="3" destOrd="0" presId="urn:microsoft.com/office/officeart/2005/8/layout/bProcess3"/>
    <dgm:cxn modelId="{B4D4601B-C4CF-4B0D-BADC-6C8D22605362}" type="presParOf" srcId="{5A74B113-0D80-4F95-BAC4-CF3A1BC8153F}" destId="{E38724CE-CF51-4755-9D04-F02DC80B5983}" srcOrd="0" destOrd="0" presId="urn:microsoft.com/office/officeart/2005/8/layout/bProcess3"/>
    <dgm:cxn modelId="{9DE34AFC-A5C1-4B30-9E7F-1913EEAEAD3F}" type="presParOf" srcId="{E20EC0DE-F526-45F0-8BCF-AD5E0B0B20E8}" destId="{F2BBBAAD-32E5-49B1-8C58-6E4B76F40AED}" srcOrd="4" destOrd="0" presId="urn:microsoft.com/office/officeart/2005/8/layout/bProcess3"/>
    <dgm:cxn modelId="{6277FE14-F13E-475E-BC7D-C4BB8C3916EA}" type="presParOf" srcId="{E20EC0DE-F526-45F0-8BCF-AD5E0B0B20E8}" destId="{1C4E712F-5165-47F1-AC4E-A55B77DA4D78}" srcOrd="5" destOrd="0" presId="urn:microsoft.com/office/officeart/2005/8/layout/bProcess3"/>
    <dgm:cxn modelId="{B672FA77-8EC6-4219-A8B2-6CDBD7C80FCD}" type="presParOf" srcId="{1C4E712F-5165-47F1-AC4E-A55B77DA4D78}" destId="{A4D2B4D5-C531-4396-8CFE-C43F2AC7052D}" srcOrd="0" destOrd="0" presId="urn:microsoft.com/office/officeart/2005/8/layout/bProcess3"/>
    <dgm:cxn modelId="{15371E6A-87E1-41E1-BEE0-9E247612A863}" type="presParOf" srcId="{E20EC0DE-F526-45F0-8BCF-AD5E0B0B20E8}" destId="{C8149E1F-0511-4502-9E0F-EF177110B8E8}" srcOrd="6" destOrd="0" presId="urn:microsoft.com/office/officeart/2005/8/layout/bProcess3"/>
    <dgm:cxn modelId="{20889EBE-2631-469F-97FC-0B50A90573A1}" type="presParOf" srcId="{E20EC0DE-F526-45F0-8BCF-AD5E0B0B20E8}" destId="{3829B969-5DB8-436F-89AB-2CC59C890000}" srcOrd="7" destOrd="0" presId="urn:microsoft.com/office/officeart/2005/8/layout/bProcess3"/>
    <dgm:cxn modelId="{9B2FAA02-F6FF-4C92-94CE-717407683039}" type="presParOf" srcId="{3829B969-5DB8-436F-89AB-2CC59C890000}" destId="{174EB9E7-D78C-49A3-85C5-FC836C719731}" srcOrd="0" destOrd="0" presId="urn:microsoft.com/office/officeart/2005/8/layout/bProcess3"/>
    <dgm:cxn modelId="{06D3717D-CB13-4C56-BA47-447C8EB9B571}" type="presParOf" srcId="{E20EC0DE-F526-45F0-8BCF-AD5E0B0B20E8}" destId="{58ABE653-AFEB-495C-AA30-3D219178DCD6}" srcOrd="8" destOrd="0" presId="urn:microsoft.com/office/officeart/2005/8/layout/bProcess3"/>
    <dgm:cxn modelId="{6A038DFC-0D38-4C52-8627-A40044DD4A8D}" type="presParOf" srcId="{E20EC0DE-F526-45F0-8BCF-AD5E0B0B20E8}" destId="{FC9E6D17-3B27-4D8F-A546-619BCD30772B}" srcOrd="9" destOrd="0" presId="urn:microsoft.com/office/officeart/2005/8/layout/bProcess3"/>
    <dgm:cxn modelId="{691167CE-19D0-46E0-9916-F54BB9EE68ED}" type="presParOf" srcId="{FC9E6D17-3B27-4D8F-A546-619BCD30772B}" destId="{D4E4BDE6-C56B-4205-A27A-A0EFA362A4B9}" srcOrd="0" destOrd="0" presId="urn:microsoft.com/office/officeart/2005/8/layout/bProcess3"/>
    <dgm:cxn modelId="{CD9C2846-7EEE-425B-81D9-9DB9598369D3}" type="presParOf" srcId="{E20EC0DE-F526-45F0-8BCF-AD5E0B0B20E8}" destId="{5BBE45EB-CA11-4BC5-934E-F3B3627EFAEE}" srcOrd="10" destOrd="0" presId="urn:microsoft.com/office/officeart/2005/8/layout/bProcess3"/>
    <dgm:cxn modelId="{DC616323-FDBE-413D-AD30-A8A145B4FEF3}" type="presParOf" srcId="{E20EC0DE-F526-45F0-8BCF-AD5E0B0B20E8}" destId="{299B6335-93E7-4C94-B639-A36CE08D922C}" srcOrd="11" destOrd="0" presId="urn:microsoft.com/office/officeart/2005/8/layout/bProcess3"/>
    <dgm:cxn modelId="{1BDC1CA6-6236-465C-88AA-1BC44989CF60}" type="presParOf" srcId="{299B6335-93E7-4C94-B639-A36CE08D922C}" destId="{334681DB-51B1-4C5A-A33B-D05F86C09F65}" srcOrd="0" destOrd="0" presId="urn:microsoft.com/office/officeart/2005/8/layout/bProcess3"/>
    <dgm:cxn modelId="{8E2C403C-43AD-4AD3-9230-A32DC1305ED5}" type="presParOf" srcId="{E20EC0DE-F526-45F0-8BCF-AD5E0B0B20E8}" destId="{17DF2AB8-B732-4958-B397-E26D751DEC0A}" srcOrd="12" destOrd="0" presId="urn:microsoft.com/office/officeart/2005/8/layout/bProcess3"/>
    <dgm:cxn modelId="{D6DD57BA-508D-43AD-B39E-BA7851A33C20}" type="presParOf" srcId="{E20EC0DE-F526-45F0-8BCF-AD5E0B0B20E8}" destId="{A4F68C68-0B23-4B55-9881-5F42AAF7C7DF}" srcOrd="13" destOrd="0" presId="urn:microsoft.com/office/officeart/2005/8/layout/bProcess3"/>
    <dgm:cxn modelId="{68D6722D-2E6A-43D1-BCE3-BCDB649549A4}" type="presParOf" srcId="{A4F68C68-0B23-4B55-9881-5F42AAF7C7DF}" destId="{1C2887BA-39A3-4E22-BFF5-E01964D07E93}" srcOrd="0" destOrd="0" presId="urn:microsoft.com/office/officeart/2005/8/layout/bProcess3"/>
    <dgm:cxn modelId="{8A4FBA9C-F443-4536-8615-BB69EDF8E7C8}" type="presParOf" srcId="{E20EC0DE-F526-45F0-8BCF-AD5E0B0B20E8}" destId="{0D879E3B-EB15-4E09-B490-3D96516642C5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55B30-D6CD-4ED2-B1A8-462132F5AAEA}">
      <dsp:nvSpPr>
        <dsp:cNvPr id="0" name=""/>
        <dsp:cNvSpPr/>
      </dsp:nvSpPr>
      <dsp:spPr>
        <a:xfrm>
          <a:off x="3872322" y="483072"/>
          <a:ext cx="857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98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279098" y="524344"/>
        <a:ext cx="44429" cy="8894"/>
      </dsp:txXfrm>
    </dsp:sp>
    <dsp:sp modelId="{A0F83860-3ECF-4999-965D-18B4C6108206}">
      <dsp:nvSpPr>
        <dsp:cNvPr id="0" name=""/>
        <dsp:cNvSpPr/>
      </dsp:nvSpPr>
      <dsp:spPr>
        <a:xfrm>
          <a:off x="10726" y="6283"/>
          <a:ext cx="3863396" cy="10450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获取摄像头</a:t>
          </a:r>
          <a:r>
            <a:rPr lang="en-US" altLang="zh-CN" sz="2400" kern="1200"/>
            <a:t>RGB</a:t>
          </a:r>
          <a:r>
            <a:rPr lang="zh-CN" altLang="en-US" sz="2400" kern="1200"/>
            <a:t>图像</a:t>
          </a:r>
        </a:p>
      </dsp:txBody>
      <dsp:txXfrm>
        <a:off x="10726" y="6283"/>
        <a:ext cx="3863396" cy="1045017"/>
      </dsp:txXfrm>
    </dsp:sp>
    <dsp:sp modelId="{5A74B113-0D80-4F95-BAC4-CF3A1BC8153F}">
      <dsp:nvSpPr>
        <dsp:cNvPr id="0" name=""/>
        <dsp:cNvSpPr/>
      </dsp:nvSpPr>
      <dsp:spPr>
        <a:xfrm>
          <a:off x="1942424" y="1044853"/>
          <a:ext cx="4751977" cy="866349"/>
        </a:xfrm>
        <a:custGeom>
          <a:avLst/>
          <a:gdLst/>
          <a:ahLst/>
          <a:cxnLst/>
          <a:rect l="0" t="0" r="0" b="0"/>
          <a:pathLst>
            <a:path>
              <a:moveTo>
                <a:pt x="4751977" y="0"/>
              </a:moveTo>
              <a:lnTo>
                <a:pt x="4751977" y="450274"/>
              </a:lnTo>
              <a:lnTo>
                <a:pt x="0" y="450274"/>
              </a:lnTo>
              <a:lnTo>
                <a:pt x="0" y="866349"/>
              </a:lnTo>
            </a:path>
          </a:pathLst>
        </a:custGeom>
        <a:noFill/>
        <a:ln w="6350" cap="flat" cmpd="sng" algn="ctr">
          <a:solidFill>
            <a:schemeClr val="accent4">
              <a:hueOff val="1950024"/>
              <a:satOff val="3704"/>
              <a:lumOff val="333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197515" y="1473580"/>
        <a:ext cx="241794" cy="8894"/>
      </dsp:txXfrm>
    </dsp:sp>
    <dsp:sp modelId="{711EF2CC-14E1-4E21-9768-E134471908E3}">
      <dsp:nvSpPr>
        <dsp:cNvPr id="0" name=""/>
        <dsp:cNvSpPr/>
      </dsp:nvSpPr>
      <dsp:spPr>
        <a:xfrm>
          <a:off x="4762703" y="10930"/>
          <a:ext cx="3863396" cy="1035722"/>
        </a:xfrm>
        <a:prstGeom prst="rect">
          <a:avLst/>
        </a:prstGeom>
        <a:solidFill>
          <a:schemeClr val="accent4">
            <a:hueOff val="1671449"/>
            <a:satOff val="3175"/>
            <a:lumOff val="28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转换</a:t>
          </a:r>
          <a:r>
            <a:rPr lang="en-US" altLang="zh-CN" sz="2400" kern="1200"/>
            <a:t>HSV</a:t>
          </a:r>
          <a:r>
            <a:rPr lang="zh-CN" altLang="en-US" sz="2400" kern="1200"/>
            <a:t>色域</a:t>
          </a:r>
        </a:p>
      </dsp:txBody>
      <dsp:txXfrm>
        <a:off x="4762703" y="10930"/>
        <a:ext cx="3863396" cy="1035722"/>
      </dsp:txXfrm>
    </dsp:sp>
    <dsp:sp modelId="{1C4E712F-5165-47F1-AC4E-A55B77DA4D78}">
      <dsp:nvSpPr>
        <dsp:cNvPr id="0" name=""/>
        <dsp:cNvSpPr/>
      </dsp:nvSpPr>
      <dsp:spPr>
        <a:xfrm>
          <a:off x="3872322" y="2684670"/>
          <a:ext cx="857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981" y="45720"/>
              </a:lnTo>
            </a:path>
          </a:pathLst>
        </a:custGeom>
        <a:noFill/>
        <a:ln w="6350" cap="flat" cmpd="sng" algn="ctr">
          <a:solidFill>
            <a:schemeClr val="accent4">
              <a:hueOff val="3900047"/>
              <a:satOff val="7408"/>
              <a:lumOff val="666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279098" y="2725943"/>
        <a:ext cx="44429" cy="8894"/>
      </dsp:txXfrm>
    </dsp:sp>
    <dsp:sp modelId="{F2BBBAAD-32E5-49B1-8C58-6E4B76F40AED}">
      <dsp:nvSpPr>
        <dsp:cNvPr id="0" name=""/>
        <dsp:cNvSpPr/>
      </dsp:nvSpPr>
      <dsp:spPr>
        <a:xfrm>
          <a:off x="10726" y="1943602"/>
          <a:ext cx="3863396" cy="1573576"/>
        </a:xfrm>
        <a:prstGeom prst="rect">
          <a:avLst/>
        </a:prstGeom>
        <a:solidFill>
          <a:schemeClr val="accent4">
            <a:hueOff val="3342897"/>
            <a:satOff val="6349"/>
            <a:lumOff val="57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通过预设阈值进行二值化</a:t>
          </a:r>
        </a:p>
      </dsp:txBody>
      <dsp:txXfrm>
        <a:off x="10726" y="1943602"/>
        <a:ext cx="3863396" cy="1573576"/>
      </dsp:txXfrm>
    </dsp:sp>
    <dsp:sp modelId="{3829B969-5DB8-436F-89AB-2CC59C890000}">
      <dsp:nvSpPr>
        <dsp:cNvPr id="0" name=""/>
        <dsp:cNvSpPr/>
      </dsp:nvSpPr>
      <dsp:spPr>
        <a:xfrm>
          <a:off x="1942424" y="3519099"/>
          <a:ext cx="4751977" cy="857981"/>
        </a:xfrm>
        <a:custGeom>
          <a:avLst/>
          <a:gdLst/>
          <a:ahLst/>
          <a:cxnLst/>
          <a:rect l="0" t="0" r="0" b="0"/>
          <a:pathLst>
            <a:path>
              <a:moveTo>
                <a:pt x="4751977" y="0"/>
              </a:moveTo>
              <a:lnTo>
                <a:pt x="4751977" y="446090"/>
              </a:lnTo>
              <a:lnTo>
                <a:pt x="0" y="446090"/>
              </a:lnTo>
              <a:lnTo>
                <a:pt x="0" y="857981"/>
              </a:lnTo>
            </a:path>
          </a:pathLst>
        </a:custGeom>
        <a:noFill/>
        <a:ln w="6350" cap="flat" cmpd="sng" algn="ctr">
          <a:solidFill>
            <a:schemeClr val="accent4">
              <a:hueOff val="5850070"/>
              <a:satOff val="11112"/>
              <a:lumOff val="999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197554" y="3943642"/>
        <a:ext cx="241717" cy="8894"/>
      </dsp:txXfrm>
    </dsp:sp>
    <dsp:sp modelId="{C8149E1F-0511-4502-9E0F-EF177110B8E8}">
      <dsp:nvSpPr>
        <dsp:cNvPr id="0" name=""/>
        <dsp:cNvSpPr/>
      </dsp:nvSpPr>
      <dsp:spPr>
        <a:xfrm>
          <a:off x="4762703" y="1939882"/>
          <a:ext cx="3863396" cy="1581017"/>
        </a:xfrm>
        <a:prstGeom prst="rect">
          <a:avLst/>
        </a:prstGeom>
        <a:solidFill>
          <a:schemeClr val="accent4">
            <a:hueOff val="5014346"/>
            <a:satOff val="9524"/>
            <a:lumOff val="85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进行膨胀侵蚀以及滤波等操作，降低噪点增强图像</a:t>
          </a:r>
        </a:p>
      </dsp:txBody>
      <dsp:txXfrm>
        <a:off x="4762703" y="1939882"/>
        <a:ext cx="3863396" cy="1581017"/>
      </dsp:txXfrm>
    </dsp:sp>
    <dsp:sp modelId="{FC9E6D17-3B27-4D8F-A546-619BCD30772B}">
      <dsp:nvSpPr>
        <dsp:cNvPr id="0" name=""/>
        <dsp:cNvSpPr/>
      </dsp:nvSpPr>
      <dsp:spPr>
        <a:xfrm>
          <a:off x="3872322" y="5279849"/>
          <a:ext cx="857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981" y="45720"/>
              </a:lnTo>
            </a:path>
          </a:pathLst>
        </a:custGeom>
        <a:noFill/>
        <a:ln w="6350" cap="flat" cmpd="sng" algn="ctr">
          <a:solidFill>
            <a:schemeClr val="accent4">
              <a:hueOff val="7800094"/>
              <a:satOff val="14815"/>
              <a:lumOff val="1333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279098" y="5321122"/>
        <a:ext cx="44429" cy="8894"/>
      </dsp:txXfrm>
    </dsp:sp>
    <dsp:sp modelId="{58ABE653-AFEB-495C-AA30-3D219178DCD6}">
      <dsp:nvSpPr>
        <dsp:cNvPr id="0" name=""/>
        <dsp:cNvSpPr/>
      </dsp:nvSpPr>
      <dsp:spPr>
        <a:xfrm>
          <a:off x="10726" y="4409480"/>
          <a:ext cx="3863396" cy="1832176"/>
        </a:xfrm>
        <a:prstGeom prst="rect">
          <a:avLst/>
        </a:prstGeom>
        <a:solidFill>
          <a:schemeClr val="accent4">
            <a:hueOff val="6685795"/>
            <a:satOff val="12699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获取最小外切旋转矩形，并设置最小阈值进一步筛选</a:t>
          </a:r>
        </a:p>
      </dsp:txBody>
      <dsp:txXfrm>
        <a:off x="10726" y="4409480"/>
        <a:ext cx="3863396" cy="1832176"/>
      </dsp:txXfrm>
    </dsp:sp>
    <dsp:sp modelId="{299B6335-93E7-4C94-B639-A36CE08D922C}">
      <dsp:nvSpPr>
        <dsp:cNvPr id="0" name=""/>
        <dsp:cNvSpPr/>
      </dsp:nvSpPr>
      <dsp:spPr>
        <a:xfrm>
          <a:off x="1942424" y="6177780"/>
          <a:ext cx="4751977" cy="933201"/>
        </a:xfrm>
        <a:custGeom>
          <a:avLst/>
          <a:gdLst/>
          <a:ahLst/>
          <a:cxnLst/>
          <a:rect l="0" t="0" r="0" b="0"/>
          <a:pathLst>
            <a:path>
              <a:moveTo>
                <a:pt x="4751977" y="0"/>
              </a:moveTo>
              <a:lnTo>
                <a:pt x="4751977" y="483700"/>
              </a:lnTo>
              <a:lnTo>
                <a:pt x="0" y="483700"/>
              </a:lnTo>
              <a:lnTo>
                <a:pt x="0" y="933201"/>
              </a:lnTo>
            </a:path>
          </a:pathLst>
        </a:custGeom>
        <a:noFill/>
        <a:ln w="6350" cap="flat" cmpd="sng" algn="ctr">
          <a:solidFill>
            <a:schemeClr val="accent4">
              <a:hueOff val="9750117"/>
              <a:satOff val="18519"/>
              <a:lumOff val="1666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197194" y="6639934"/>
        <a:ext cx="242436" cy="8894"/>
      </dsp:txXfrm>
    </dsp:sp>
    <dsp:sp modelId="{5BBE45EB-CA11-4BC5-934E-F3B3627EFAEE}">
      <dsp:nvSpPr>
        <dsp:cNvPr id="0" name=""/>
        <dsp:cNvSpPr/>
      </dsp:nvSpPr>
      <dsp:spPr>
        <a:xfrm>
          <a:off x="4762703" y="4471557"/>
          <a:ext cx="3863396" cy="1708022"/>
        </a:xfrm>
        <a:prstGeom prst="rect">
          <a:avLst/>
        </a:prstGeom>
        <a:solidFill>
          <a:schemeClr val="accent4">
            <a:hueOff val="8357244"/>
            <a:satOff val="15874"/>
            <a:lumOff val="142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建立坐标系，获取识别到的积木块外切矩形中心（对角线交点）</a:t>
          </a:r>
        </a:p>
      </dsp:txBody>
      <dsp:txXfrm>
        <a:off x="4762703" y="4471557"/>
        <a:ext cx="3863396" cy="1708022"/>
      </dsp:txXfrm>
    </dsp:sp>
    <dsp:sp modelId="{A4F68C68-0B23-4B55-9881-5F42AAF7C7DF}">
      <dsp:nvSpPr>
        <dsp:cNvPr id="0" name=""/>
        <dsp:cNvSpPr/>
      </dsp:nvSpPr>
      <dsp:spPr>
        <a:xfrm>
          <a:off x="3872322" y="7974900"/>
          <a:ext cx="8579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981" y="45720"/>
              </a:lnTo>
            </a:path>
          </a:pathLst>
        </a:custGeom>
        <a:noFill/>
        <a:ln w="6350" cap="flat" cmpd="sng" algn="ctr">
          <a:solidFill>
            <a:schemeClr val="accent4">
              <a:hueOff val="11700141"/>
              <a:satOff val="22223"/>
              <a:lumOff val="1999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4279098" y="8016172"/>
        <a:ext cx="44429" cy="8894"/>
      </dsp:txXfrm>
    </dsp:sp>
    <dsp:sp modelId="{17DF2AB8-B732-4958-B397-E26D751DEC0A}">
      <dsp:nvSpPr>
        <dsp:cNvPr id="0" name=""/>
        <dsp:cNvSpPr/>
      </dsp:nvSpPr>
      <dsp:spPr>
        <a:xfrm>
          <a:off x="10726" y="7143382"/>
          <a:ext cx="3863396" cy="1754476"/>
        </a:xfrm>
        <a:prstGeom prst="rect">
          <a:avLst/>
        </a:prstGeom>
        <a:solidFill>
          <a:schemeClr val="accent4">
            <a:hueOff val="10028692"/>
            <a:satOff val="19048"/>
            <a:lumOff val="171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获取外切矩形长宽信息，通过长宽比值与实际比值获取正对角度与距离</a:t>
          </a:r>
        </a:p>
      </dsp:txBody>
      <dsp:txXfrm>
        <a:off x="10726" y="7143382"/>
        <a:ext cx="3863396" cy="1754476"/>
      </dsp:txXfrm>
    </dsp:sp>
    <dsp:sp modelId="{0D879E3B-EB15-4E09-B490-3D96516642C5}">
      <dsp:nvSpPr>
        <dsp:cNvPr id="0" name=""/>
        <dsp:cNvSpPr/>
      </dsp:nvSpPr>
      <dsp:spPr>
        <a:xfrm>
          <a:off x="4762703" y="7130238"/>
          <a:ext cx="3863396" cy="1780762"/>
        </a:xfrm>
        <a:prstGeom prst="rect">
          <a:avLst/>
        </a:prstGeom>
        <a:solidFill>
          <a:schemeClr val="accent4">
            <a:hueOff val="11700141"/>
            <a:satOff val="22223"/>
            <a:lumOff val="1999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将数据整理通过串口发送给开发板，为自动程序提供数据基础</a:t>
          </a:r>
        </a:p>
      </dsp:txBody>
      <dsp:txXfrm>
        <a:off x="4762703" y="7130238"/>
        <a:ext cx="3863396" cy="1780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2018/8/4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956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1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4 * 3508 </a:t>
            </a:r>
            <a:r>
              <a:rPr lang="zh-CN" altLang="en-US"/>
              <a:t>底盘</a:t>
            </a:r>
            <a:endParaRPr lang="en-US" altLang="zh-CN"/>
          </a:p>
          <a:p>
            <a:r>
              <a:rPr lang="en-US" altLang="zh-CN"/>
              <a:t>2 </a:t>
            </a:r>
            <a:r>
              <a:rPr lang="zh-CN" altLang="en-US"/>
              <a:t>* </a:t>
            </a:r>
            <a:r>
              <a:rPr lang="en-US" altLang="zh-CN"/>
              <a:t>3508 </a:t>
            </a:r>
            <a:r>
              <a:rPr lang="zh-CN" altLang="en-US"/>
              <a:t>单摇臂</a:t>
            </a:r>
            <a:endParaRPr lang="en-US" altLang="zh-CN"/>
          </a:p>
          <a:p>
            <a:r>
              <a:rPr lang="en-US" altLang="zh-CN"/>
              <a:t>2 *</a:t>
            </a:r>
            <a:r>
              <a:rPr lang="en-US" altLang="zh-CN" baseline="0"/>
              <a:t> 2006 </a:t>
            </a:r>
            <a:r>
              <a:rPr lang="zh-CN" altLang="en-US" baseline="0"/>
              <a:t>摩擦轮</a:t>
            </a:r>
            <a:endParaRPr lang="en-US" altLang="zh-CN" baseline="0"/>
          </a:p>
          <a:p>
            <a:r>
              <a:rPr lang="en-US" altLang="zh-CN" baseline="0"/>
              <a:t>2 </a:t>
            </a:r>
            <a:r>
              <a:rPr lang="zh-CN" altLang="en-US" baseline="0"/>
              <a:t>* </a:t>
            </a:r>
            <a:r>
              <a:rPr lang="en-US" altLang="zh-CN" baseline="0"/>
              <a:t>2006 </a:t>
            </a:r>
            <a:r>
              <a:rPr lang="zh-CN" altLang="en-US" baseline="0"/>
              <a:t>仓库移动 翻板</a:t>
            </a:r>
            <a:endParaRPr lang="en-US" altLang="zh-CN" baseline="0"/>
          </a:p>
          <a:p>
            <a:r>
              <a:rPr lang="en-US" altLang="zh-CN" baseline="0"/>
              <a:t>PID </a:t>
            </a:r>
            <a:r>
              <a:rPr lang="zh-CN" altLang="en-US" baseline="0"/>
              <a:t>速度套位置</a:t>
            </a:r>
            <a:endParaRPr lang="en-US" altLang="zh-CN" baseline="0"/>
          </a:p>
          <a:p>
            <a:endParaRPr lang="en-US" altLang="zh-CN" baseline="0"/>
          </a:p>
          <a:p>
            <a:r>
              <a:rPr lang="en-US" baseline="0"/>
              <a:t>DELIXI </a:t>
            </a:r>
            <a:r>
              <a:rPr lang="zh-CN" altLang="en-US" baseline="0"/>
              <a:t>电磁阀 气动</a:t>
            </a:r>
            <a:endParaRPr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25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我以前会什么</a:t>
            </a:r>
            <a:endParaRPr lang="en-US" altLang="zh-CN"/>
          </a:p>
          <a:p>
            <a:r>
              <a:rPr lang="zh-CN" altLang="en-US"/>
              <a:t>我不会什么学到了什么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19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650926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721642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10813" y="2038531"/>
            <a:ext cx="6100016" cy="118593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8" name="Straight Connector 9"/>
          <p:cNvCxnSpPr/>
          <p:nvPr userDrawn="1"/>
        </p:nvCxnSpPr>
        <p:spPr>
          <a:xfrm flipV="1">
            <a:off x="0" y="3593432"/>
            <a:ext cx="5727032" cy="2306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801600" y="2292005"/>
            <a:ext cx="40830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556482" y="4435579"/>
            <a:ext cx="3809421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01600" y="3311949"/>
            <a:ext cx="40830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12556482" y="4163666"/>
            <a:ext cx="5731518" cy="4638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6482" y="7086600"/>
            <a:ext cx="3809421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-87817" y="-26000"/>
            <a:ext cx="11753850" cy="103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794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  <p:sldLayoutId id="2147483771" r:id="rId99"/>
    <p:sldLayoutId id="2147483773" r:id="rId100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  <a14:imgEffect>
                      <a14:brightnessContrast bright="-5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4373" y="-1"/>
            <a:ext cx="31669630" cy="10285413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022601" y="8100930"/>
            <a:ext cx="12242800" cy="1871662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ja-JP" sz="3200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8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  <a:p>
            <a:pPr algn="ctr"/>
            <a:r>
              <a:rPr lang="en-US" altLang="ja-JP" sz="200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RoboMaster 2018 </a:t>
            </a: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高中生夏令营</a:t>
            </a:r>
            <a:endParaRPr lang="en-US" altLang="ja-JP" sz="2000" dirty="0">
              <a:solidFill>
                <a:schemeClr val="bg1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1403350" y="3785310"/>
            <a:ext cx="15481300" cy="1357396"/>
          </a:xfrm>
        </p:spPr>
        <p:txBody>
          <a:bodyPr/>
          <a:lstStyle/>
          <a:p>
            <a:r>
              <a:rPr kumimoji="1" lang="zh-CN" altLang="en-US"/>
              <a:t>技术答辩</a:t>
            </a:r>
            <a:endParaRPr kumimoji="1" lang="ja-JP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550442" y="6061732"/>
            <a:ext cx="1219200" cy="112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" name="矩形 2"/>
          <p:cNvSpPr/>
          <p:nvPr/>
        </p:nvSpPr>
        <p:spPr>
          <a:xfrm>
            <a:off x="8285964" y="5159230"/>
            <a:ext cx="1748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>
                <a:solidFill>
                  <a:schemeClr val="bg1">
                    <a:lumMod val="75000"/>
                  </a:schemeClr>
                </a:solidFill>
                <a:latin typeface="MF MingHei (Noncommercial) Regu" pitchFamily="2" charset="-122"/>
                <a:ea typeface="MF MingHei (Noncommercial) Regu" pitchFamily="2" charset="-122"/>
              </a:rPr>
              <a:t>18</a:t>
            </a:r>
            <a:r>
              <a:rPr lang="zh-CN" altLang="en-US" sz="3600">
                <a:solidFill>
                  <a:schemeClr val="bg1">
                    <a:lumMod val="75000"/>
                  </a:schemeClr>
                </a:solidFill>
                <a:latin typeface="MF MingHei (Noncommercial) Regu" pitchFamily="2" charset="-122"/>
                <a:ea typeface="MF MingHei (Noncommercial) Regu" pitchFamily="2" charset="-122"/>
              </a:rPr>
              <a:t>组 </a:t>
            </a:r>
            <a:endParaRPr lang="en-US" sz="3600">
              <a:latin typeface="MF MingHei (Noncommercial) Regu" pitchFamily="2" charset="-122"/>
              <a:ea typeface="MF MingHei (Noncommercial) Regu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8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42"/>
    </mc:Choice>
    <mc:Fallback xmlns="">
      <p:transition advTm="48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收集机构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也负责进行积木的放置</a:t>
            </a:r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60" y="704850"/>
            <a:ext cx="11751810" cy="89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08" y="723901"/>
            <a:ext cx="11827549" cy="887736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抬升机构</a:t>
            </a:r>
            <a:endParaRPr kumimoji="1" lang="ja-JP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双滑轨结构</a:t>
            </a:r>
          </a:p>
        </p:txBody>
      </p:sp>
      <p:sp>
        <p:nvSpPr>
          <p:cNvPr id="12" name="左右箭头 11"/>
          <p:cNvSpPr/>
          <p:nvPr/>
        </p:nvSpPr>
        <p:spPr>
          <a:xfrm rot="5400000">
            <a:off x="5216145" y="4181474"/>
            <a:ext cx="4237494" cy="514350"/>
          </a:xfrm>
          <a:prstGeom prst="leftRightArrow">
            <a:avLst>
              <a:gd name="adj1" fmla="val 50000"/>
              <a:gd name="adj2" fmla="val 8714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611850"/>
            <a:ext cx="46075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通过凯夫拉线的收紧和放开控制其升降</a:t>
            </a:r>
          </a:p>
        </p:txBody>
      </p:sp>
    </p:spTree>
    <p:extLst>
      <p:ext uri="{BB962C8B-B14F-4D97-AF65-F5344CB8AC3E}">
        <p14:creationId xmlns:p14="http://schemas.microsoft.com/office/powerpoint/2010/main" val="48765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抬升机构</a:t>
            </a:r>
            <a:endParaRPr kumimoji="1" lang="ja-JP" altLang="en-US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双滑轨结构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779" y="0"/>
            <a:ext cx="9203614" cy="10285413"/>
          </a:xfrm>
          <a:prstGeom prst="rect">
            <a:avLst/>
          </a:prstGeom>
        </p:spPr>
      </p:pic>
      <p:sp>
        <p:nvSpPr>
          <p:cNvPr id="22" name="左右箭头 21"/>
          <p:cNvSpPr/>
          <p:nvPr/>
        </p:nvSpPr>
        <p:spPr>
          <a:xfrm rot="5400000">
            <a:off x="569117" y="5849356"/>
            <a:ext cx="4138616" cy="514350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611850"/>
            <a:ext cx="46075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通过凯夫拉线的收紧和放开控制其升降</a:t>
            </a:r>
          </a:p>
        </p:txBody>
      </p:sp>
    </p:spTree>
    <p:extLst>
      <p:ext uri="{BB962C8B-B14F-4D97-AF65-F5344CB8AC3E}">
        <p14:creationId xmlns:p14="http://schemas.microsoft.com/office/powerpoint/2010/main" val="81485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抬升机构</a:t>
            </a:r>
            <a:endParaRPr kumimoji="1" lang="ja-JP" altLang="en-US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双滑轨结构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57" y="1254964"/>
            <a:ext cx="11728450" cy="7793786"/>
          </a:xfrm>
          <a:prstGeom prst="rect">
            <a:avLst/>
          </a:prstGeom>
        </p:spPr>
      </p:pic>
      <p:sp>
        <p:nvSpPr>
          <p:cNvPr id="10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510510"/>
            <a:ext cx="53822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线轴的动力由</a:t>
            </a:r>
            <a:r>
              <a:rPr lang="en-US" altLang="zh-CN" sz="2400"/>
              <a:t>45°</a:t>
            </a:r>
            <a:r>
              <a:rPr lang="zh-CN" altLang="en-US" sz="2400"/>
              <a:t>斜齿轮进行传动，可节约出底板的上层空间</a:t>
            </a:r>
          </a:p>
        </p:txBody>
      </p:sp>
    </p:spTree>
    <p:extLst>
      <p:ext uri="{BB962C8B-B14F-4D97-AF65-F5344CB8AC3E}">
        <p14:creationId xmlns:p14="http://schemas.microsoft.com/office/powerpoint/2010/main" val="337290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储存机构</a:t>
            </a:r>
            <a:endParaRPr kumimoji="1" lang="ja-JP" altLang="en-US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双排储存结构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3350" y="1444648"/>
            <a:ext cx="11785600" cy="7432720"/>
          </a:xfrm>
          <a:prstGeom prst="rect">
            <a:avLst/>
          </a:prstGeom>
        </p:spPr>
      </p:pic>
      <p:sp>
        <p:nvSpPr>
          <p:cNvPr id="9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8649"/>
            <a:ext cx="53822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可自动切换舱室，容量大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通过同步带进行横向的驱动</a:t>
            </a:r>
          </a:p>
        </p:txBody>
      </p:sp>
      <p:sp>
        <p:nvSpPr>
          <p:cNvPr id="4" name="右箭头 3"/>
          <p:cNvSpPr/>
          <p:nvPr/>
        </p:nvSpPr>
        <p:spPr>
          <a:xfrm>
            <a:off x="7178721" y="7591782"/>
            <a:ext cx="1883391" cy="378509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5" name="左箭头 4"/>
          <p:cNvSpPr/>
          <p:nvPr/>
        </p:nvSpPr>
        <p:spPr>
          <a:xfrm rot="168472">
            <a:off x="450376" y="7217851"/>
            <a:ext cx="1705970" cy="399413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92726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储存机构</a:t>
            </a:r>
            <a:endParaRPr kumimoji="1" lang="ja-JP" altLang="en-US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双排储存结构</a:t>
            </a:r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8649"/>
            <a:ext cx="49885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也可使用翻板直接将收集到的积木直接倾倒入资源区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629" y="2292005"/>
            <a:ext cx="11681879" cy="5686843"/>
          </a:xfrm>
          <a:prstGeom prst="rect">
            <a:avLst/>
          </a:prstGeom>
        </p:spPr>
      </p:pic>
      <p:sp>
        <p:nvSpPr>
          <p:cNvPr id="3" name="环形箭头 2"/>
          <p:cNvSpPr/>
          <p:nvPr/>
        </p:nvSpPr>
        <p:spPr>
          <a:xfrm rot="20693047">
            <a:off x="2626082" y="3218410"/>
            <a:ext cx="2888343" cy="2307771"/>
          </a:xfrm>
          <a:prstGeom prst="circular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4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reflection stA="14000" endPos="65000" dist="50800" dir="5400000" sy="-100000" algn="bl" rotWithShape="0"/>
          </a:effectLst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376655" y="7508851"/>
            <a:ext cx="5724525" cy="1054484"/>
          </a:xfrm>
        </p:spPr>
        <p:txBody>
          <a:bodyPr/>
          <a:lstStyle/>
          <a:p>
            <a:r>
              <a:rPr kumimoji="1" lang="zh-CN" altLang="en-US"/>
              <a:t>嵌入式</a:t>
            </a:r>
            <a:endParaRPr kumimoji="1" lang="ja-JP" alt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017496" y="7213668"/>
            <a:ext cx="5161252" cy="1663700"/>
          </a:xfrm>
        </p:spPr>
        <p:txBody>
          <a:bodyPr>
            <a:normAutofit/>
          </a:bodyPr>
          <a:lstStyle/>
          <a:p>
            <a:r>
              <a:rPr lang="en-US" altLang="ja-JP" sz="3200" cap="all"/>
              <a:t>Embedded systems</a:t>
            </a:r>
          </a:p>
        </p:txBody>
      </p:sp>
      <p:sp>
        <p:nvSpPr>
          <p:cNvPr id="11" name="矩形 10"/>
          <p:cNvSpPr/>
          <p:nvPr/>
        </p:nvSpPr>
        <p:spPr>
          <a:xfrm>
            <a:off x="6801852" y="7876673"/>
            <a:ext cx="135429" cy="4741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34478" y="4076520"/>
            <a:ext cx="3642372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600" b="1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@$arm</a:t>
            </a:r>
          </a:p>
          <a:p>
            <a:r>
              <a:rPr lang="en-US" altLang="zh-CN" sz="6600" b="1">
                <a:ln w="50800" cap="rnd" cmpd="sng">
                  <a:solidFill>
                    <a:schemeClr val="accent3">
                      <a:lumMod val="75000"/>
                    </a:schemeClr>
                  </a:solidFill>
                  <a:round/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        &gt;__</a:t>
            </a:r>
          </a:p>
        </p:txBody>
      </p:sp>
      <p:sp>
        <p:nvSpPr>
          <p:cNvPr id="8" name="矩形 7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7496165" y="5617501"/>
            <a:ext cx="3295260" cy="535061"/>
          </a:xfrm>
        </p:spPr>
        <p:txBody>
          <a:bodyPr/>
          <a:lstStyle/>
          <a:p>
            <a:r>
              <a:rPr lang="zh-CN" altLang="en-US" b="1"/>
              <a:t>丁致远</a:t>
            </a:r>
            <a:endParaRPr lang="en-US" altLang="ja-JP" b="1" dirty="0"/>
          </a:p>
        </p:txBody>
      </p:sp>
      <p:sp>
        <p:nvSpPr>
          <p:cNvPr id="35" name="Title 17"/>
          <p:cNvSpPr txBox="1">
            <a:spLocks/>
          </p:cNvSpPr>
          <p:nvPr/>
        </p:nvSpPr>
        <p:spPr>
          <a:xfrm>
            <a:off x="1403349" y="2116810"/>
            <a:ext cx="4518479" cy="35006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嵌入式组</a:t>
            </a:r>
            <a:br>
              <a:rPr lang="en-US" altLang="zh-CN"/>
            </a:br>
            <a:r>
              <a:rPr lang="zh-CN" altLang="en-US"/>
              <a:t>成员</a:t>
            </a:r>
            <a:endParaRPr lang="ja-JP" altLang="en-US" dirty="0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980178" y="3086272"/>
            <a:ext cx="2327234" cy="2327234"/>
          </a:xfrm>
        </p:spPr>
      </p:sp>
      <p:sp>
        <p:nvSpPr>
          <p:cNvPr id="37" name="male_45735"/>
          <p:cNvSpPr>
            <a:spLocks noChangeAspect="1"/>
          </p:cNvSpPr>
          <p:nvPr/>
        </p:nvSpPr>
        <p:spPr bwMode="auto">
          <a:xfrm>
            <a:off x="8803093" y="3813887"/>
            <a:ext cx="681404" cy="871997"/>
          </a:xfrm>
          <a:custGeom>
            <a:avLst/>
            <a:gdLst>
              <a:gd name="connsiteX0" fmla="*/ 118658 w 474552"/>
              <a:gd name="connsiteY0" fmla="*/ 330881 h 607286"/>
              <a:gd name="connsiteX1" fmla="*/ 128808 w 474552"/>
              <a:gd name="connsiteY1" fmla="*/ 330881 h 607286"/>
              <a:gd name="connsiteX2" fmla="*/ 138880 w 474552"/>
              <a:gd name="connsiteY2" fmla="*/ 340467 h 607286"/>
              <a:gd name="connsiteX3" fmla="*/ 237315 w 474552"/>
              <a:gd name="connsiteY3" fmla="*/ 429642 h 607286"/>
              <a:gd name="connsiteX4" fmla="*/ 335672 w 474552"/>
              <a:gd name="connsiteY4" fmla="*/ 340467 h 607286"/>
              <a:gd name="connsiteX5" fmla="*/ 345823 w 474552"/>
              <a:gd name="connsiteY5" fmla="*/ 330881 h 607286"/>
              <a:gd name="connsiteX6" fmla="*/ 355973 w 474552"/>
              <a:gd name="connsiteY6" fmla="*/ 330881 h 607286"/>
              <a:gd name="connsiteX7" fmla="*/ 474552 w 474552"/>
              <a:gd name="connsiteY7" fmla="*/ 449363 h 607286"/>
              <a:gd name="connsiteX8" fmla="*/ 474552 w 474552"/>
              <a:gd name="connsiteY8" fmla="*/ 567845 h 607286"/>
              <a:gd name="connsiteX9" fmla="*/ 435052 w 474552"/>
              <a:gd name="connsiteY9" fmla="*/ 607286 h 607286"/>
              <a:gd name="connsiteX10" fmla="*/ 39579 w 474552"/>
              <a:gd name="connsiteY10" fmla="*/ 607286 h 607286"/>
              <a:gd name="connsiteX11" fmla="*/ 0 w 474552"/>
              <a:gd name="connsiteY11" fmla="*/ 567845 h 607286"/>
              <a:gd name="connsiteX12" fmla="*/ 0 w 474552"/>
              <a:gd name="connsiteY12" fmla="*/ 449363 h 607286"/>
              <a:gd name="connsiteX13" fmla="*/ 118658 w 474552"/>
              <a:gd name="connsiteY13" fmla="*/ 330881 h 607286"/>
              <a:gd name="connsiteX14" fmla="*/ 315130 w 474552"/>
              <a:gd name="connsiteY14" fmla="*/ 118095 h 607286"/>
              <a:gd name="connsiteX15" fmla="*/ 237312 w 474552"/>
              <a:gd name="connsiteY15" fmla="*/ 162332 h 607286"/>
              <a:gd name="connsiteX16" fmla="*/ 135653 w 474552"/>
              <a:gd name="connsiteY16" fmla="*/ 182682 h 607286"/>
              <a:gd name="connsiteX17" fmla="*/ 237312 w 474552"/>
              <a:gd name="connsiteY17" fmla="*/ 284120 h 607286"/>
              <a:gd name="connsiteX18" fmla="*/ 338893 w 474552"/>
              <a:gd name="connsiteY18" fmla="*/ 182682 h 607286"/>
              <a:gd name="connsiteX19" fmla="*/ 315130 w 474552"/>
              <a:gd name="connsiteY19" fmla="*/ 118095 h 607286"/>
              <a:gd name="connsiteX20" fmla="*/ 237312 w 474552"/>
              <a:gd name="connsiteY20" fmla="*/ 0 h 607286"/>
              <a:gd name="connsiteX21" fmla="*/ 379572 w 474552"/>
              <a:gd name="connsiteY21" fmla="*/ 162332 h 607286"/>
              <a:gd name="connsiteX22" fmla="*/ 237312 w 474552"/>
              <a:gd name="connsiteY22" fmla="*/ 324742 h 607286"/>
              <a:gd name="connsiteX23" fmla="*/ 95052 w 474552"/>
              <a:gd name="connsiteY23" fmla="*/ 162332 h 607286"/>
              <a:gd name="connsiteX24" fmla="*/ 237312 w 474552"/>
              <a:gd name="connsiteY24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4552" h="607286">
                <a:moveTo>
                  <a:pt x="118658" y="330881"/>
                </a:moveTo>
                <a:lnTo>
                  <a:pt x="128808" y="330881"/>
                </a:lnTo>
                <a:cubicBezTo>
                  <a:pt x="134080" y="330881"/>
                  <a:pt x="138329" y="335203"/>
                  <a:pt x="138880" y="340467"/>
                </a:cubicBezTo>
                <a:cubicBezTo>
                  <a:pt x="143680" y="390515"/>
                  <a:pt x="185934" y="429642"/>
                  <a:pt x="237315" y="429642"/>
                </a:cubicBezTo>
                <a:cubicBezTo>
                  <a:pt x="288618" y="429642"/>
                  <a:pt x="330872" y="390515"/>
                  <a:pt x="335672" y="340467"/>
                </a:cubicBezTo>
                <a:cubicBezTo>
                  <a:pt x="336223" y="335203"/>
                  <a:pt x="340472" y="330881"/>
                  <a:pt x="345823" y="330881"/>
                </a:cubicBezTo>
                <a:lnTo>
                  <a:pt x="355973" y="330881"/>
                </a:lnTo>
                <a:cubicBezTo>
                  <a:pt x="421518" y="330881"/>
                  <a:pt x="474552" y="383915"/>
                  <a:pt x="474552" y="449363"/>
                </a:cubicBezTo>
                <a:lnTo>
                  <a:pt x="474552" y="567845"/>
                </a:lnTo>
                <a:cubicBezTo>
                  <a:pt x="474552" y="589687"/>
                  <a:pt x="456926" y="607286"/>
                  <a:pt x="435052" y="607286"/>
                </a:cubicBezTo>
                <a:lnTo>
                  <a:pt x="39579" y="607286"/>
                </a:lnTo>
                <a:cubicBezTo>
                  <a:pt x="17704" y="607286"/>
                  <a:pt x="0" y="589687"/>
                  <a:pt x="0" y="567845"/>
                </a:cubicBezTo>
                <a:lnTo>
                  <a:pt x="0" y="449363"/>
                </a:lnTo>
                <a:cubicBezTo>
                  <a:pt x="0" y="383915"/>
                  <a:pt x="53113" y="330881"/>
                  <a:pt x="118658" y="330881"/>
                </a:cubicBezTo>
                <a:close/>
                <a:moveTo>
                  <a:pt x="315130" y="118095"/>
                </a:moveTo>
                <a:cubicBezTo>
                  <a:pt x="305373" y="143632"/>
                  <a:pt x="274372" y="162332"/>
                  <a:pt x="237312" y="162332"/>
                </a:cubicBezTo>
                <a:cubicBezTo>
                  <a:pt x="200173" y="162332"/>
                  <a:pt x="135653" y="158010"/>
                  <a:pt x="135653" y="182682"/>
                </a:cubicBezTo>
                <a:cubicBezTo>
                  <a:pt x="135653" y="238705"/>
                  <a:pt x="181132" y="284120"/>
                  <a:pt x="237312" y="284120"/>
                </a:cubicBezTo>
                <a:cubicBezTo>
                  <a:pt x="293335" y="284120"/>
                  <a:pt x="338893" y="238705"/>
                  <a:pt x="338893" y="182682"/>
                </a:cubicBezTo>
                <a:cubicBezTo>
                  <a:pt x="338893" y="158010"/>
                  <a:pt x="329765" y="135696"/>
                  <a:pt x="315130" y="118095"/>
                </a:cubicBezTo>
                <a:close/>
                <a:moveTo>
                  <a:pt x="237312" y="0"/>
                </a:moveTo>
                <a:cubicBezTo>
                  <a:pt x="315838" y="0"/>
                  <a:pt x="379572" y="72680"/>
                  <a:pt x="379572" y="162332"/>
                </a:cubicBezTo>
                <a:cubicBezTo>
                  <a:pt x="379572" y="251984"/>
                  <a:pt x="315838" y="324742"/>
                  <a:pt x="237312" y="324742"/>
                </a:cubicBezTo>
                <a:cubicBezTo>
                  <a:pt x="158707" y="324742"/>
                  <a:pt x="95052" y="251984"/>
                  <a:pt x="95052" y="162332"/>
                </a:cubicBezTo>
                <a:cubicBezTo>
                  <a:pt x="95052" y="72680"/>
                  <a:pt x="158707" y="0"/>
                  <a:pt x="2373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496165" y="6152562"/>
            <a:ext cx="3295260" cy="1425870"/>
          </a:xfrm>
        </p:spPr>
        <p:txBody>
          <a:bodyPr anchor="t">
            <a:normAutofit/>
          </a:bodyPr>
          <a:lstStyle/>
          <a:p>
            <a:r>
              <a:rPr lang="en-US" altLang="zh-CN" sz="1800"/>
              <a:t>RM000059</a:t>
            </a:r>
          </a:p>
          <a:p>
            <a:endParaRPr lang="en-US" altLang="zh-CN" sz="1800"/>
          </a:p>
          <a:p>
            <a:r>
              <a:rPr lang="zh-CN" altLang="en-US" sz="1800"/>
              <a:t>嵌入式系统</a:t>
            </a:r>
            <a:endParaRPr lang="en-US" altLang="ja-JP" sz="1800" dirty="0"/>
          </a:p>
        </p:txBody>
      </p:sp>
      <p:sp>
        <p:nvSpPr>
          <p:cNvPr id="46" name="矩形 45"/>
          <p:cNvSpPr/>
          <p:nvPr/>
        </p:nvSpPr>
        <p:spPr>
          <a:xfrm>
            <a:off x="4973052" y="4712387"/>
            <a:ext cx="142287" cy="820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47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11253157" y="5617501"/>
            <a:ext cx="3295260" cy="535061"/>
          </a:xfrm>
        </p:spPr>
        <p:txBody>
          <a:bodyPr/>
          <a:lstStyle/>
          <a:p>
            <a:r>
              <a:rPr lang="zh-CN" altLang="en-US" b="1">
                <a:solidFill>
                  <a:schemeClr val="tx2">
                    <a:lumMod val="40000"/>
                    <a:lumOff val="60000"/>
                  </a:schemeClr>
                </a:solidFill>
              </a:rPr>
              <a:t>王洪玺</a:t>
            </a:r>
            <a:endParaRPr lang="en-US" altLang="ja-JP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1737170" y="3086272"/>
            <a:ext cx="2327234" cy="2327234"/>
          </a:xfrm>
          <a:solidFill>
            <a:schemeClr val="accent5">
              <a:lumMod val="20000"/>
              <a:lumOff val="80000"/>
            </a:schemeClr>
          </a:solidFill>
        </p:spPr>
      </p:sp>
      <p:sp>
        <p:nvSpPr>
          <p:cNvPr id="49" name="male_45735"/>
          <p:cNvSpPr>
            <a:spLocks noChangeAspect="1"/>
          </p:cNvSpPr>
          <p:nvPr/>
        </p:nvSpPr>
        <p:spPr bwMode="auto">
          <a:xfrm>
            <a:off x="12560085" y="3813887"/>
            <a:ext cx="681404" cy="871997"/>
          </a:xfrm>
          <a:custGeom>
            <a:avLst/>
            <a:gdLst>
              <a:gd name="connsiteX0" fmla="*/ 118658 w 474552"/>
              <a:gd name="connsiteY0" fmla="*/ 330881 h 607286"/>
              <a:gd name="connsiteX1" fmla="*/ 128808 w 474552"/>
              <a:gd name="connsiteY1" fmla="*/ 330881 h 607286"/>
              <a:gd name="connsiteX2" fmla="*/ 138880 w 474552"/>
              <a:gd name="connsiteY2" fmla="*/ 340467 h 607286"/>
              <a:gd name="connsiteX3" fmla="*/ 237315 w 474552"/>
              <a:gd name="connsiteY3" fmla="*/ 429642 h 607286"/>
              <a:gd name="connsiteX4" fmla="*/ 335672 w 474552"/>
              <a:gd name="connsiteY4" fmla="*/ 340467 h 607286"/>
              <a:gd name="connsiteX5" fmla="*/ 345823 w 474552"/>
              <a:gd name="connsiteY5" fmla="*/ 330881 h 607286"/>
              <a:gd name="connsiteX6" fmla="*/ 355973 w 474552"/>
              <a:gd name="connsiteY6" fmla="*/ 330881 h 607286"/>
              <a:gd name="connsiteX7" fmla="*/ 474552 w 474552"/>
              <a:gd name="connsiteY7" fmla="*/ 449363 h 607286"/>
              <a:gd name="connsiteX8" fmla="*/ 474552 w 474552"/>
              <a:gd name="connsiteY8" fmla="*/ 567845 h 607286"/>
              <a:gd name="connsiteX9" fmla="*/ 435052 w 474552"/>
              <a:gd name="connsiteY9" fmla="*/ 607286 h 607286"/>
              <a:gd name="connsiteX10" fmla="*/ 39579 w 474552"/>
              <a:gd name="connsiteY10" fmla="*/ 607286 h 607286"/>
              <a:gd name="connsiteX11" fmla="*/ 0 w 474552"/>
              <a:gd name="connsiteY11" fmla="*/ 567845 h 607286"/>
              <a:gd name="connsiteX12" fmla="*/ 0 w 474552"/>
              <a:gd name="connsiteY12" fmla="*/ 449363 h 607286"/>
              <a:gd name="connsiteX13" fmla="*/ 118658 w 474552"/>
              <a:gd name="connsiteY13" fmla="*/ 330881 h 607286"/>
              <a:gd name="connsiteX14" fmla="*/ 315130 w 474552"/>
              <a:gd name="connsiteY14" fmla="*/ 118095 h 607286"/>
              <a:gd name="connsiteX15" fmla="*/ 237312 w 474552"/>
              <a:gd name="connsiteY15" fmla="*/ 162332 h 607286"/>
              <a:gd name="connsiteX16" fmla="*/ 135653 w 474552"/>
              <a:gd name="connsiteY16" fmla="*/ 182682 h 607286"/>
              <a:gd name="connsiteX17" fmla="*/ 237312 w 474552"/>
              <a:gd name="connsiteY17" fmla="*/ 284120 h 607286"/>
              <a:gd name="connsiteX18" fmla="*/ 338893 w 474552"/>
              <a:gd name="connsiteY18" fmla="*/ 182682 h 607286"/>
              <a:gd name="connsiteX19" fmla="*/ 315130 w 474552"/>
              <a:gd name="connsiteY19" fmla="*/ 118095 h 607286"/>
              <a:gd name="connsiteX20" fmla="*/ 237312 w 474552"/>
              <a:gd name="connsiteY20" fmla="*/ 0 h 607286"/>
              <a:gd name="connsiteX21" fmla="*/ 379572 w 474552"/>
              <a:gd name="connsiteY21" fmla="*/ 162332 h 607286"/>
              <a:gd name="connsiteX22" fmla="*/ 237312 w 474552"/>
              <a:gd name="connsiteY22" fmla="*/ 324742 h 607286"/>
              <a:gd name="connsiteX23" fmla="*/ 95052 w 474552"/>
              <a:gd name="connsiteY23" fmla="*/ 162332 h 607286"/>
              <a:gd name="connsiteX24" fmla="*/ 237312 w 474552"/>
              <a:gd name="connsiteY24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4552" h="607286">
                <a:moveTo>
                  <a:pt x="118658" y="330881"/>
                </a:moveTo>
                <a:lnTo>
                  <a:pt x="128808" y="330881"/>
                </a:lnTo>
                <a:cubicBezTo>
                  <a:pt x="134080" y="330881"/>
                  <a:pt x="138329" y="335203"/>
                  <a:pt x="138880" y="340467"/>
                </a:cubicBezTo>
                <a:cubicBezTo>
                  <a:pt x="143680" y="390515"/>
                  <a:pt x="185934" y="429642"/>
                  <a:pt x="237315" y="429642"/>
                </a:cubicBezTo>
                <a:cubicBezTo>
                  <a:pt x="288618" y="429642"/>
                  <a:pt x="330872" y="390515"/>
                  <a:pt x="335672" y="340467"/>
                </a:cubicBezTo>
                <a:cubicBezTo>
                  <a:pt x="336223" y="335203"/>
                  <a:pt x="340472" y="330881"/>
                  <a:pt x="345823" y="330881"/>
                </a:cubicBezTo>
                <a:lnTo>
                  <a:pt x="355973" y="330881"/>
                </a:lnTo>
                <a:cubicBezTo>
                  <a:pt x="421518" y="330881"/>
                  <a:pt x="474552" y="383915"/>
                  <a:pt x="474552" y="449363"/>
                </a:cubicBezTo>
                <a:lnTo>
                  <a:pt x="474552" y="567845"/>
                </a:lnTo>
                <a:cubicBezTo>
                  <a:pt x="474552" y="589687"/>
                  <a:pt x="456926" y="607286"/>
                  <a:pt x="435052" y="607286"/>
                </a:cubicBezTo>
                <a:lnTo>
                  <a:pt x="39579" y="607286"/>
                </a:lnTo>
                <a:cubicBezTo>
                  <a:pt x="17704" y="607286"/>
                  <a:pt x="0" y="589687"/>
                  <a:pt x="0" y="567845"/>
                </a:cubicBezTo>
                <a:lnTo>
                  <a:pt x="0" y="449363"/>
                </a:lnTo>
                <a:cubicBezTo>
                  <a:pt x="0" y="383915"/>
                  <a:pt x="53113" y="330881"/>
                  <a:pt x="118658" y="330881"/>
                </a:cubicBezTo>
                <a:close/>
                <a:moveTo>
                  <a:pt x="315130" y="118095"/>
                </a:moveTo>
                <a:cubicBezTo>
                  <a:pt x="305373" y="143632"/>
                  <a:pt x="274372" y="162332"/>
                  <a:pt x="237312" y="162332"/>
                </a:cubicBezTo>
                <a:cubicBezTo>
                  <a:pt x="200173" y="162332"/>
                  <a:pt x="135653" y="158010"/>
                  <a:pt x="135653" y="182682"/>
                </a:cubicBezTo>
                <a:cubicBezTo>
                  <a:pt x="135653" y="238705"/>
                  <a:pt x="181132" y="284120"/>
                  <a:pt x="237312" y="284120"/>
                </a:cubicBezTo>
                <a:cubicBezTo>
                  <a:pt x="293335" y="284120"/>
                  <a:pt x="338893" y="238705"/>
                  <a:pt x="338893" y="182682"/>
                </a:cubicBezTo>
                <a:cubicBezTo>
                  <a:pt x="338893" y="158010"/>
                  <a:pt x="329765" y="135696"/>
                  <a:pt x="315130" y="118095"/>
                </a:cubicBezTo>
                <a:close/>
                <a:moveTo>
                  <a:pt x="237312" y="0"/>
                </a:moveTo>
                <a:cubicBezTo>
                  <a:pt x="315838" y="0"/>
                  <a:pt x="379572" y="72680"/>
                  <a:pt x="379572" y="162332"/>
                </a:cubicBezTo>
                <a:cubicBezTo>
                  <a:pt x="379572" y="251984"/>
                  <a:pt x="315838" y="324742"/>
                  <a:pt x="237312" y="324742"/>
                </a:cubicBezTo>
                <a:cubicBezTo>
                  <a:pt x="158707" y="324742"/>
                  <a:pt x="95052" y="251984"/>
                  <a:pt x="95052" y="162332"/>
                </a:cubicBezTo>
                <a:cubicBezTo>
                  <a:pt x="95052" y="72680"/>
                  <a:pt x="158707" y="0"/>
                  <a:pt x="23731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sp>
      <p:sp>
        <p:nvSpPr>
          <p:cNvPr id="5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253157" y="6152562"/>
            <a:ext cx="3295260" cy="1425870"/>
          </a:xfrm>
        </p:spPr>
        <p:txBody>
          <a:bodyPr anchor="t">
            <a:normAutofit/>
          </a:bodyPr>
          <a:lstStyle/>
          <a:p>
            <a:r>
              <a:rPr lang="en-US" altLang="zh-CN" sz="1800">
                <a:solidFill>
                  <a:schemeClr val="tx2">
                    <a:lumMod val="40000"/>
                    <a:lumOff val="60000"/>
                  </a:schemeClr>
                </a:solidFill>
              </a:rPr>
              <a:t>RM000150</a:t>
            </a:r>
          </a:p>
          <a:p>
            <a:endParaRPr lang="en-US" altLang="zh-CN" sz="180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zh-CN" alt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被调离</a:t>
            </a:r>
            <a:endParaRPr lang="en-US" altLang="ja-JP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1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29"/>
    </mc:Choice>
    <mc:Fallback xmlns="">
      <p:transition advTm="1462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1" t="9050" b="6630"/>
          <a:stretch/>
        </p:blipFill>
        <p:spPr>
          <a:xfrm>
            <a:off x="341626" y="563892"/>
            <a:ext cx="15189923" cy="9428247"/>
          </a:xfrm>
        </p:spPr>
      </p:pic>
      <p:sp>
        <p:nvSpPr>
          <p:cNvPr id="6" name="文本框 5"/>
          <p:cNvSpPr txBox="1"/>
          <p:nvPr/>
        </p:nvSpPr>
        <p:spPr>
          <a:xfrm>
            <a:off x="16571495" y="1090863"/>
            <a:ext cx="1042737" cy="56949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5531549" y="0"/>
            <a:ext cx="2756452" cy="10285413"/>
          </a:xfrm>
          <a:prstGeom prst="rect">
            <a:avLst/>
          </a:prstGeom>
          <a:gradFill>
            <a:gsLst>
              <a:gs pos="0">
                <a:srgbClr val="000000">
                  <a:alpha val="19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4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硬件线路连接图</a:t>
            </a:r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93"/>
    </mc:Choice>
    <mc:Fallback xmlns="">
      <p:transition advTm="46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8189178" y="7396544"/>
            <a:ext cx="6789222" cy="1045593"/>
          </a:xfrm>
        </p:spPr>
        <p:txBody>
          <a:bodyPr>
            <a:normAutofit/>
          </a:bodyPr>
          <a:lstStyle/>
          <a:p>
            <a:r>
              <a:rPr lang="zh-CN" altLang="en-US" sz="2000"/>
              <a:t>在目标对位后，将积木块按指定方式放入或移出仓库</a:t>
            </a:r>
            <a:endParaRPr kumimoji="1" lang="ja-JP" altLang="en-US" sz="20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按键取块流程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/>
              <a:t>UART </a:t>
            </a:r>
            <a:r>
              <a:rPr lang="zh-CN" altLang="en-US"/>
              <a:t>通信</a:t>
            </a:r>
            <a:endParaRPr kumimoji="1" lang="ja-JP" alt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主要功能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/>
              <a:t>MAIN FUNCTIONS</a:t>
            </a:r>
            <a:endParaRPr kumimoji="1" lang="ja-JP" altLang="en-US" dirty="0"/>
          </a:p>
        </p:txBody>
      </p:sp>
      <p:sp>
        <p:nvSpPr>
          <p:cNvPr id="24" name="Text Placeholder 14"/>
          <p:cNvSpPr txBox="1">
            <a:spLocks/>
          </p:cNvSpPr>
          <p:nvPr/>
        </p:nvSpPr>
        <p:spPr>
          <a:xfrm>
            <a:off x="10095428" y="5553376"/>
            <a:ext cx="6789222" cy="104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Tx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将积木块按指定方式从仓库移除</a:t>
            </a:r>
            <a:endParaRPr lang="ja-JP" altLang="en-US" sz="2000" dirty="0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12056328" y="3701356"/>
            <a:ext cx="5622072" cy="1045593"/>
          </a:xfrm>
        </p:spPr>
        <p:txBody>
          <a:bodyPr>
            <a:normAutofit/>
          </a:bodyPr>
          <a:lstStyle/>
          <a:p>
            <a:r>
              <a:rPr lang="zh-CN" altLang="en-US" sz="2000"/>
              <a:t>与视觉组对接，实现自动对位功能</a:t>
            </a:r>
            <a:endParaRPr kumimoji="1" lang="ja-JP" altLang="en-US" sz="2000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3976899" y="5921682"/>
            <a:ext cx="4160501" cy="657322"/>
          </a:xfrm>
        </p:spPr>
        <p:txBody>
          <a:bodyPr/>
          <a:lstStyle/>
          <a:p>
            <a:r>
              <a:rPr kumimoji="1" lang="zh-CN" altLang="en-US"/>
              <a:t>单块取放操作</a:t>
            </a:r>
            <a:endParaRPr kumimoji="1" lang="ja-JP" altLang="en-US" dirty="0"/>
          </a:p>
        </p:txBody>
      </p:sp>
      <p:sp>
        <p:nvSpPr>
          <p:cNvPr id="6" name="椭圆 5"/>
          <p:cNvSpPr/>
          <p:nvPr/>
        </p:nvSpPr>
        <p:spPr>
          <a:xfrm>
            <a:off x="1919070" y="3274404"/>
            <a:ext cx="2945090" cy="29450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/>
              <a:t>降低</a:t>
            </a:r>
            <a:endParaRPr lang="en-US" altLang="zh-CN" sz="2800"/>
          </a:p>
          <a:p>
            <a:pPr algn="ctr"/>
            <a:r>
              <a:rPr lang="zh-CN" altLang="en-US" sz="2800"/>
              <a:t>操作难度</a:t>
            </a:r>
            <a:endParaRPr kumimoji="1" lang="ja-JP" altLang="en-US" sz="2800"/>
          </a:p>
        </p:txBody>
      </p:sp>
      <p:sp>
        <p:nvSpPr>
          <p:cNvPr id="20" name="矩形 19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48"/>
    </mc:Choice>
    <mc:Fallback xmlns="">
      <p:transition advTm="100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7865" y="4617573"/>
            <a:ext cx="5334063" cy="1057746"/>
          </a:xfrm>
        </p:spPr>
        <p:txBody>
          <a:bodyPr/>
          <a:lstStyle/>
          <a:p>
            <a:r>
              <a:rPr lang="zh-CN" altLang="en-US"/>
              <a:t>目录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1472643" y="1679780"/>
            <a:ext cx="3127722" cy="604071"/>
          </a:xfrm>
        </p:spPr>
        <p:txBody>
          <a:bodyPr anchor="ctr"/>
          <a:lstStyle/>
          <a:p>
            <a:r>
              <a:rPr lang="zh-CN" altLang="en-US"/>
              <a:t>视频答辩</a:t>
            </a:r>
            <a:endParaRPr kumimoji="1" lang="ja-JP" altLang="en-US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11472643" y="3270356"/>
            <a:ext cx="3127722" cy="604071"/>
          </a:xfrm>
        </p:spPr>
        <p:txBody>
          <a:bodyPr anchor="ctr"/>
          <a:lstStyle/>
          <a:p>
            <a:r>
              <a:rPr kumimoji="1" lang="zh-CN" altLang="en-US"/>
              <a:t>机械设计</a:t>
            </a:r>
            <a:endParaRPr kumimoji="1" lang="ja-JP" alt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11472643" y="4852708"/>
            <a:ext cx="3127722" cy="604071"/>
          </a:xfrm>
        </p:spPr>
        <p:txBody>
          <a:bodyPr anchor="ctr"/>
          <a:lstStyle/>
          <a:p>
            <a:r>
              <a:rPr kumimoji="1" lang="zh-CN" altLang="en-US"/>
              <a:t>嵌入式系统</a:t>
            </a:r>
            <a:endParaRPr kumimoji="1" lang="ja-JP" alt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1472643" y="6435060"/>
            <a:ext cx="3127722" cy="604071"/>
          </a:xfrm>
        </p:spPr>
        <p:txBody>
          <a:bodyPr anchor="ctr"/>
          <a:lstStyle/>
          <a:p>
            <a:r>
              <a:rPr lang="zh-CN" altLang="en-US"/>
              <a:t>算法</a:t>
            </a:r>
            <a:r>
              <a:rPr lang="en-US" altLang="zh-CN"/>
              <a:t>/</a:t>
            </a:r>
            <a:r>
              <a:rPr lang="zh-CN" altLang="en-US"/>
              <a:t>视觉</a:t>
            </a:r>
            <a:endParaRPr kumimoji="1" lang="ja-JP" altLang="en-US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11472643" y="8025636"/>
            <a:ext cx="3127722" cy="604071"/>
          </a:xfrm>
        </p:spPr>
        <p:txBody>
          <a:bodyPr anchor="ctr"/>
          <a:lstStyle/>
          <a:p>
            <a:r>
              <a:rPr kumimoji="1" lang="zh-CN" altLang="en-US"/>
              <a:t>知识学习</a:t>
            </a:r>
            <a:endParaRPr kumimoji="1" lang="ja-JP" altLang="en-US" dirty="0"/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427865" y="5403771"/>
            <a:ext cx="5334063" cy="1057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/>
              <a:t>MENU</a:t>
            </a:r>
            <a:endParaRPr lang="ja-JP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sp>
        <p:nvSpPr>
          <p:cNvPr id="23" name="video-camera-with-play-button_73534"/>
          <p:cNvSpPr>
            <a:spLocks noChangeAspect="1"/>
          </p:cNvSpPr>
          <p:nvPr/>
        </p:nvSpPr>
        <p:spPr bwMode="auto">
          <a:xfrm>
            <a:off x="10614949" y="1807035"/>
            <a:ext cx="609685" cy="349560"/>
          </a:xfrm>
          <a:custGeom>
            <a:avLst/>
            <a:gdLst>
              <a:gd name="T0" fmla="*/ 5118 w 5341"/>
              <a:gd name="T1" fmla="*/ 194 h 3067"/>
              <a:gd name="T2" fmla="*/ 4725 w 5341"/>
              <a:gd name="T3" fmla="*/ 272 h 3067"/>
              <a:gd name="T4" fmla="*/ 4038 w 5341"/>
              <a:gd name="T5" fmla="*/ 958 h 3067"/>
              <a:gd name="T6" fmla="*/ 4038 w 5341"/>
              <a:gd name="T7" fmla="*/ 540 h 3067"/>
              <a:gd name="T8" fmla="*/ 3499 w 5341"/>
              <a:gd name="T9" fmla="*/ 0 h 3067"/>
              <a:gd name="T10" fmla="*/ 540 w 5341"/>
              <a:gd name="T11" fmla="*/ 0 h 3067"/>
              <a:gd name="T12" fmla="*/ 0 w 5341"/>
              <a:gd name="T13" fmla="*/ 540 h 3067"/>
              <a:gd name="T14" fmla="*/ 0 w 5341"/>
              <a:gd name="T15" fmla="*/ 2527 h 3067"/>
              <a:gd name="T16" fmla="*/ 540 w 5341"/>
              <a:gd name="T17" fmla="*/ 3067 h 3067"/>
              <a:gd name="T18" fmla="*/ 3499 w 5341"/>
              <a:gd name="T19" fmla="*/ 3067 h 3067"/>
              <a:gd name="T20" fmla="*/ 4038 w 5341"/>
              <a:gd name="T21" fmla="*/ 2527 h 3067"/>
              <a:gd name="T22" fmla="*/ 4038 w 5341"/>
              <a:gd name="T23" fmla="*/ 2108 h 3067"/>
              <a:gd name="T24" fmla="*/ 4725 w 5341"/>
              <a:gd name="T25" fmla="*/ 2795 h 3067"/>
              <a:gd name="T26" fmla="*/ 4980 w 5341"/>
              <a:gd name="T27" fmla="*/ 2901 h 3067"/>
              <a:gd name="T28" fmla="*/ 5118 w 5341"/>
              <a:gd name="T29" fmla="*/ 2873 h 3067"/>
              <a:gd name="T30" fmla="*/ 5341 w 5341"/>
              <a:gd name="T31" fmla="*/ 2540 h 3067"/>
              <a:gd name="T32" fmla="*/ 5341 w 5341"/>
              <a:gd name="T33" fmla="*/ 527 h 3067"/>
              <a:gd name="T34" fmla="*/ 5118 w 5341"/>
              <a:gd name="T35" fmla="*/ 194 h 3067"/>
              <a:gd name="T36" fmla="*/ 2537 w 5341"/>
              <a:gd name="T37" fmla="*/ 1673 h 3067"/>
              <a:gd name="T38" fmla="*/ 1802 w 5341"/>
              <a:gd name="T39" fmla="*/ 2239 h 3067"/>
              <a:gd name="T40" fmla="*/ 1694 w 5341"/>
              <a:gd name="T41" fmla="*/ 2275 h 3067"/>
              <a:gd name="T42" fmla="*/ 1616 w 5341"/>
              <a:gd name="T43" fmla="*/ 2257 h 3067"/>
              <a:gd name="T44" fmla="*/ 1518 w 5341"/>
              <a:gd name="T45" fmla="*/ 2099 h 3067"/>
              <a:gd name="T46" fmla="*/ 1518 w 5341"/>
              <a:gd name="T47" fmla="*/ 968 h 3067"/>
              <a:gd name="T48" fmla="*/ 1616 w 5341"/>
              <a:gd name="T49" fmla="*/ 810 h 3067"/>
              <a:gd name="T50" fmla="*/ 1802 w 5341"/>
              <a:gd name="T51" fmla="*/ 828 h 3067"/>
              <a:gd name="T52" fmla="*/ 2537 w 5341"/>
              <a:gd name="T53" fmla="*/ 1393 h 3067"/>
              <a:gd name="T54" fmla="*/ 2606 w 5341"/>
              <a:gd name="T55" fmla="*/ 1533 h 3067"/>
              <a:gd name="T56" fmla="*/ 2537 w 5341"/>
              <a:gd name="T57" fmla="*/ 1673 h 3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341" h="3067">
                <a:moveTo>
                  <a:pt x="5118" y="194"/>
                </a:moveTo>
                <a:cubicBezTo>
                  <a:pt x="4983" y="138"/>
                  <a:pt x="4828" y="169"/>
                  <a:pt x="4725" y="272"/>
                </a:cubicBezTo>
                <a:lnTo>
                  <a:pt x="4038" y="958"/>
                </a:lnTo>
                <a:lnTo>
                  <a:pt x="4038" y="540"/>
                </a:lnTo>
                <a:cubicBezTo>
                  <a:pt x="4038" y="242"/>
                  <a:pt x="3797" y="0"/>
                  <a:pt x="3499" y="0"/>
                </a:cubicBezTo>
                <a:lnTo>
                  <a:pt x="540" y="0"/>
                </a:lnTo>
                <a:cubicBezTo>
                  <a:pt x="242" y="0"/>
                  <a:pt x="0" y="242"/>
                  <a:pt x="0" y="540"/>
                </a:cubicBezTo>
                <a:lnTo>
                  <a:pt x="0" y="2527"/>
                </a:lnTo>
                <a:cubicBezTo>
                  <a:pt x="0" y="2825"/>
                  <a:pt x="242" y="3067"/>
                  <a:pt x="540" y="3067"/>
                </a:cubicBezTo>
                <a:lnTo>
                  <a:pt x="3499" y="3067"/>
                </a:lnTo>
                <a:cubicBezTo>
                  <a:pt x="3797" y="3067"/>
                  <a:pt x="4038" y="2825"/>
                  <a:pt x="4038" y="2527"/>
                </a:cubicBezTo>
                <a:lnTo>
                  <a:pt x="4038" y="2108"/>
                </a:lnTo>
                <a:lnTo>
                  <a:pt x="4725" y="2795"/>
                </a:lnTo>
                <a:cubicBezTo>
                  <a:pt x="4794" y="2864"/>
                  <a:pt x="4886" y="2901"/>
                  <a:pt x="4980" y="2901"/>
                </a:cubicBezTo>
                <a:cubicBezTo>
                  <a:pt x="5027" y="2901"/>
                  <a:pt x="5074" y="2892"/>
                  <a:pt x="5118" y="2873"/>
                </a:cubicBezTo>
                <a:cubicBezTo>
                  <a:pt x="5253" y="2817"/>
                  <a:pt x="5341" y="2686"/>
                  <a:pt x="5341" y="2540"/>
                </a:cubicBezTo>
                <a:lnTo>
                  <a:pt x="5341" y="527"/>
                </a:lnTo>
                <a:cubicBezTo>
                  <a:pt x="5341" y="381"/>
                  <a:pt x="5253" y="249"/>
                  <a:pt x="5118" y="194"/>
                </a:cubicBezTo>
                <a:close/>
                <a:moveTo>
                  <a:pt x="2537" y="1673"/>
                </a:moveTo>
                <a:lnTo>
                  <a:pt x="1802" y="2239"/>
                </a:lnTo>
                <a:cubicBezTo>
                  <a:pt x="1770" y="2263"/>
                  <a:pt x="1732" y="2275"/>
                  <a:pt x="1694" y="2275"/>
                </a:cubicBezTo>
                <a:cubicBezTo>
                  <a:pt x="1668" y="2275"/>
                  <a:pt x="1641" y="2269"/>
                  <a:pt x="1616" y="2257"/>
                </a:cubicBezTo>
                <a:cubicBezTo>
                  <a:pt x="1556" y="2227"/>
                  <a:pt x="1518" y="2166"/>
                  <a:pt x="1518" y="2099"/>
                </a:cubicBezTo>
                <a:lnTo>
                  <a:pt x="1518" y="968"/>
                </a:lnTo>
                <a:cubicBezTo>
                  <a:pt x="1518" y="901"/>
                  <a:pt x="1556" y="839"/>
                  <a:pt x="1616" y="810"/>
                </a:cubicBezTo>
                <a:cubicBezTo>
                  <a:pt x="1676" y="780"/>
                  <a:pt x="1748" y="787"/>
                  <a:pt x="1802" y="828"/>
                </a:cubicBezTo>
                <a:lnTo>
                  <a:pt x="2537" y="1393"/>
                </a:lnTo>
                <a:cubicBezTo>
                  <a:pt x="2581" y="1427"/>
                  <a:pt x="2606" y="1479"/>
                  <a:pt x="2606" y="1533"/>
                </a:cubicBezTo>
                <a:cubicBezTo>
                  <a:pt x="2606" y="1588"/>
                  <a:pt x="2581" y="1640"/>
                  <a:pt x="2537" y="167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</p:sp>
      <p:sp>
        <p:nvSpPr>
          <p:cNvPr id="24" name="gearwheels-couple_31785"/>
          <p:cNvSpPr>
            <a:spLocks noChangeAspect="1"/>
          </p:cNvSpPr>
          <p:nvPr/>
        </p:nvSpPr>
        <p:spPr bwMode="auto">
          <a:xfrm>
            <a:off x="10614949" y="3270356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</p:sp>
      <p:sp>
        <p:nvSpPr>
          <p:cNvPr id="26" name="web-coding_16787"/>
          <p:cNvSpPr>
            <a:spLocks noChangeAspect="1"/>
          </p:cNvSpPr>
          <p:nvPr/>
        </p:nvSpPr>
        <p:spPr bwMode="auto">
          <a:xfrm>
            <a:off x="10614949" y="6430444"/>
            <a:ext cx="609685" cy="608687"/>
          </a:xfrm>
          <a:custGeom>
            <a:avLst/>
            <a:gdLst>
              <a:gd name="connsiteX0" fmla="*/ 380418 w 604181"/>
              <a:gd name="connsiteY0" fmla="*/ 268007 h 603193"/>
              <a:gd name="connsiteX1" fmla="*/ 519220 w 604181"/>
              <a:gd name="connsiteY1" fmla="*/ 339187 h 603193"/>
              <a:gd name="connsiteX2" fmla="*/ 519220 w 604181"/>
              <a:gd name="connsiteY2" fmla="*/ 355820 h 603193"/>
              <a:gd name="connsiteX3" fmla="*/ 380418 w 604181"/>
              <a:gd name="connsiteY3" fmla="*/ 426850 h 603193"/>
              <a:gd name="connsiteX4" fmla="*/ 380418 w 604181"/>
              <a:gd name="connsiteY4" fmla="*/ 406320 h 603193"/>
              <a:gd name="connsiteX5" fmla="*/ 498212 w 604181"/>
              <a:gd name="connsiteY5" fmla="*/ 347728 h 603193"/>
              <a:gd name="connsiteX6" fmla="*/ 498212 w 604181"/>
              <a:gd name="connsiteY6" fmla="*/ 347129 h 603193"/>
              <a:gd name="connsiteX7" fmla="*/ 380418 w 604181"/>
              <a:gd name="connsiteY7" fmla="*/ 288687 h 603193"/>
              <a:gd name="connsiteX8" fmla="*/ 216565 w 604181"/>
              <a:gd name="connsiteY8" fmla="*/ 268007 h 603193"/>
              <a:gd name="connsiteX9" fmla="*/ 216565 w 604181"/>
              <a:gd name="connsiteY9" fmla="*/ 288687 h 603193"/>
              <a:gd name="connsiteX10" fmla="*/ 99664 w 604181"/>
              <a:gd name="connsiteY10" fmla="*/ 347129 h 603193"/>
              <a:gd name="connsiteX11" fmla="*/ 99664 w 604181"/>
              <a:gd name="connsiteY11" fmla="*/ 347728 h 603193"/>
              <a:gd name="connsiteX12" fmla="*/ 216565 w 604181"/>
              <a:gd name="connsiteY12" fmla="*/ 406320 h 603193"/>
              <a:gd name="connsiteX13" fmla="*/ 216565 w 604181"/>
              <a:gd name="connsiteY13" fmla="*/ 426850 h 603193"/>
              <a:gd name="connsiteX14" fmla="*/ 77904 w 604181"/>
              <a:gd name="connsiteY14" fmla="*/ 355521 h 603193"/>
              <a:gd name="connsiteX15" fmla="*/ 77904 w 604181"/>
              <a:gd name="connsiteY15" fmla="*/ 339486 h 603193"/>
              <a:gd name="connsiteX16" fmla="*/ 338273 w 604181"/>
              <a:gd name="connsiteY16" fmla="*/ 222493 h 603193"/>
              <a:gd name="connsiteX17" fmla="*/ 358684 w 604181"/>
              <a:gd name="connsiteY17" fmla="*/ 222493 h 603193"/>
              <a:gd name="connsiteX18" fmla="*/ 253179 w 604181"/>
              <a:gd name="connsiteY18" fmla="*/ 482103 h 603193"/>
              <a:gd name="connsiteX19" fmla="*/ 233219 w 604181"/>
              <a:gd name="connsiteY19" fmla="*/ 482103 h 603193"/>
              <a:gd name="connsiteX20" fmla="*/ 28813 w 604181"/>
              <a:gd name="connsiteY20" fmla="*/ 128849 h 603193"/>
              <a:gd name="connsiteX21" fmla="*/ 28813 w 604181"/>
              <a:gd name="connsiteY21" fmla="*/ 557497 h 603193"/>
              <a:gd name="connsiteX22" fmla="*/ 45921 w 604181"/>
              <a:gd name="connsiteY22" fmla="*/ 574427 h 603193"/>
              <a:gd name="connsiteX23" fmla="*/ 558410 w 604181"/>
              <a:gd name="connsiteY23" fmla="*/ 574427 h 603193"/>
              <a:gd name="connsiteX24" fmla="*/ 575368 w 604181"/>
              <a:gd name="connsiteY24" fmla="*/ 557497 h 603193"/>
              <a:gd name="connsiteX25" fmla="*/ 575368 w 604181"/>
              <a:gd name="connsiteY25" fmla="*/ 128849 h 603193"/>
              <a:gd name="connsiteX26" fmla="*/ 502734 w 604181"/>
              <a:gd name="connsiteY26" fmla="*/ 43149 h 603193"/>
              <a:gd name="connsiteX27" fmla="*/ 502734 w 604181"/>
              <a:gd name="connsiteY27" fmla="*/ 77309 h 603193"/>
              <a:gd name="connsiteX28" fmla="*/ 537100 w 604181"/>
              <a:gd name="connsiteY28" fmla="*/ 77309 h 603193"/>
              <a:gd name="connsiteX29" fmla="*/ 537100 w 604181"/>
              <a:gd name="connsiteY29" fmla="*/ 43149 h 603193"/>
              <a:gd name="connsiteX30" fmla="*/ 423197 w 604181"/>
              <a:gd name="connsiteY30" fmla="*/ 43149 h 603193"/>
              <a:gd name="connsiteX31" fmla="*/ 423197 w 604181"/>
              <a:gd name="connsiteY31" fmla="*/ 77309 h 603193"/>
              <a:gd name="connsiteX32" fmla="*/ 457563 w 604181"/>
              <a:gd name="connsiteY32" fmla="*/ 77309 h 603193"/>
              <a:gd name="connsiteX33" fmla="*/ 457563 w 604181"/>
              <a:gd name="connsiteY33" fmla="*/ 43149 h 603193"/>
              <a:gd name="connsiteX34" fmla="*/ 45921 w 604181"/>
              <a:gd name="connsiteY34" fmla="*/ 0 h 603193"/>
              <a:gd name="connsiteX35" fmla="*/ 558410 w 604181"/>
              <a:gd name="connsiteY35" fmla="*/ 0 h 603193"/>
              <a:gd name="connsiteX36" fmla="*/ 604181 w 604181"/>
              <a:gd name="connsiteY36" fmla="*/ 45846 h 603193"/>
              <a:gd name="connsiteX37" fmla="*/ 604181 w 604181"/>
              <a:gd name="connsiteY37" fmla="*/ 557497 h 603193"/>
              <a:gd name="connsiteX38" fmla="*/ 558410 w 604181"/>
              <a:gd name="connsiteY38" fmla="*/ 603193 h 603193"/>
              <a:gd name="connsiteX39" fmla="*/ 45921 w 604181"/>
              <a:gd name="connsiteY39" fmla="*/ 603193 h 603193"/>
              <a:gd name="connsiteX40" fmla="*/ 0 w 604181"/>
              <a:gd name="connsiteY40" fmla="*/ 557497 h 603193"/>
              <a:gd name="connsiteX41" fmla="*/ 0 w 604181"/>
              <a:gd name="connsiteY41" fmla="*/ 45846 h 603193"/>
              <a:gd name="connsiteX42" fmla="*/ 45921 w 604181"/>
              <a:gd name="connsiteY42" fmla="*/ 0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4181" h="603193">
                <a:moveTo>
                  <a:pt x="380418" y="268007"/>
                </a:moveTo>
                <a:lnTo>
                  <a:pt x="519220" y="339187"/>
                </a:lnTo>
                <a:lnTo>
                  <a:pt x="519220" y="355820"/>
                </a:lnTo>
                <a:lnTo>
                  <a:pt x="380418" y="426850"/>
                </a:lnTo>
                <a:lnTo>
                  <a:pt x="380418" y="406320"/>
                </a:lnTo>
                <a:lnTo>
                  <a:pt x="498212" y="347728"/>
                </a:lnTo>
                <a:lnTo>
                  <a:pt x="498212" y="347129"/>
                </a:lnTo>
                <a:lnTo>
                  <a:pt x="380418" y="288687"/>
                </a:lnTo>
                <a:close/>
                <a:moveTo>
                  <a:pt x="216565" y="268007"/>
                </a:moveTo>
                <a:lnTo>
                  <a:pt x="216565" y="288687"/>
                </a:lnTo>
                <a:lnTo>
                  <a:pt x="99664" y="347129"/>
                </a:lnTo>
                <a:lnTo>
                  <a:pt x="99664" y="347728"/>
                </a:lnTo>
                <a:lnTo>
                  <a:pt x="216565" y="406320"/>
                </a:lnTo>
                <a:lnTo>
                  <a:pt x="216565" y="426850"/>
                </a:lnTo>
                <a:lnTo>
                  <a:pt x="77904" y="355521"/>
                </a:lnTo>
                <a:lnTo>
                  <a:pt x="77904" y="339486"/>
                </a:lnTo>
                <a:close/>
                <a:moveTo>
                  <a:pt x="338273" y="222493"/>
                </a:moveTo>
                <a:lnTo>
                  <a:pt x="358684" y="222493"/>
                </a:lnTo>
                <a:lnTo>
                  <a:pt x="253179" y="482103"/>
                </a:lnTo>
                <a:lnTo>
                  <a:pt x="233219" y="482103"/>
                </a:lnTo>
                <a:close/>
                <a:moveTo>
                  <a:pt x="28813" y="128849"/>
                </a:moveTo>
                <a:lnTo>
                  <a:pt x="28813" y="557497"/>
                </a:lnTo>
                <a:cubicBezTo>
                  <a:pt x="28813" y="566786"/>
                  <a:pt x="36467" y="574427"/>
                  <a:pt x="45921" y="574427"/>
                </a:cubicBezTo>
                <a:lnTo>
                  <a:pt x="558410" y="574427"/>
                </a:lnTo>
                <a:cubicBezTo>
                  <a:pt x="567714" y="574427"/>
                  <a:pt x="575368" y="566786"/>
                  <a:pt x="575368" y="557497"/>
                </a:cubicBezTo>
                <a:lnTo>
                  <a:pt x="575368" y="128849"/>
                </a:lnTo>
                <a:close/>
                <a:moveTo>
                  <a:pt x="502734" y="43149"/>
                </a:moveTo>
                <a:lnTo>
                  <a:pt x="502734" y="77309"/>
                </a:lnTo>
                <a:lnTo>
                  <a:pt x="537100" y="77309"/>
                </a:lnTo>
                <a:lnTo>
                  <a:pt x="537100" y="43149"/>
                </a:lnTo>
                <a:close/>
                <a:moveTo>
                  <a:pt x="423197" y="43149"/>
                </a:moveTo>
                <a:lnTo>
                  <a:pt x="423197" y="77309"/>
                </a:lnTo>
                <a:lnTo>
                  <a:pt x="457563" y="77309"/>
                </a:lnTo>
                <a:lnTo>
                  <a:pt x="457563" y="43149"/>
                </a:lnTo>
                <a:close/>
                <a:moveTo>
                  <a:pt x="45921" y="0"/>
                </a:moveTo>
                <a:lnTo>
                  <a:pt x="558410" y="0"/>
                </a:lnTo>
                <a:cubicBezTo>
                  <a:pt x="583621" y="0"/>
                  <a:pt x="604181" y="20526"/>
                  <a:pt x="604181" y="45846"/>
                </a:cubicBezTo>
                <a:lnTo>
                  <a:pt x="604181" y="557497"/>
                </a:lnTo>
                <a:cubicBezTo>
                  <a:pt x="604181" y="582667"/>
                  <a:pt x="583621" y="603193"/>
                  <a:pt x="558410" y="603193"/>
                </a:cubicBezTo>
                <a:lnTo>
                  <a:pt x="45921" y="603193"/>
                </a:lnTo>
                <a:cubicBezTo>
                  <a:pt x="20560" y="603193"/>
                  <a:pt x="0" y="582667"/>
                  <a:pt x="0" y="557497"/>
                </a:cubicBezTo>
                <a:lnTo>
                  <a:pt x="0" y="45846"/>
                </a:lnTo>
                <a:cubicBezTo>
                  <a:pt x="0" y="20526"/>
                  <a:pt x="20560" y="0"/>
                  <a:pt x="4592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</p:sp>
      <p:sp>
        <p:nvSpPr>
          <p:cNvPr id="27" name="integrated-circuit_17787"/>
          <p:cNvSpPr>
            <a:spLocks noChangeAspect="1"/>
          </p:cNvSpPr>
          <p:nvPr/>
        </p:nvSpPr>
        <p:spPr bwMode="auto">
          <a:xfrm>
            <a:off x="10614949" y="4865100"/>
            <a:ext cx="609685" cy="562692"/>
          </a:xfrm>
          <a:custGeom>
            <a:avLst/>
            <a:gdLst>
              <a:gd name="T0" fmla="*/ 4184 w 4830"/>
              <a:gd name="T1" fmla="*/ 1355 h 4464"/>
              <a:gd name="T2" fmla="*/ 4830 w 4830"/>
              <a:gd name="T3" fmla="*/ 1001 h 4464"/>
              <a:gd name="T4" fmla="*/ 4184 w 4830"/>
              <a:gd name="T5" fmla="*/ 836 h 4464"/>
              <a:gd name="T6" fmla="*/ 3679 w 4830"/>
              <a:gd name="T7" fmla="*/ 244 h 4464"/>
              <a:gd name="T8" fmla="*/ 1394 w 4830"/>
              <a:gd name="T9" fmla="*/ 0 h 4464"/>
              <a:gd name="T10" fmla="*/ 1150 w 4830"/>
              <a:gd name="T11" fmla="*/ 836 h 4464"/>
              <a:gd name="T12" fmla="*/ 646 w 4830"/>
              <a:gd name="T13" fmla="*/ 971 h 4464"/>
              <a:gd name="T14" fmla="*/ 0 w 4830"/>
              <a:gd name="T15" fmla="*/ 1325 h 4464"/>
              <a:gd name="T16" fmla="*/ 646 w 4830"/>
              <a:gd name="T17" fmla="*/ 1529 h 4464"/>
              <a:gd name="T18" fmla="*/ 1150 w 4830"/>
              <a:gd name="T19" fmla="*/ 1906 h 4464"/>
              <a:gd name="T20" fmla="*/ 646 w 4830"/>
              <a:gd name="T21" fmla="*/ 2040 h 4464"/>
              <a:gd name="T22" fmla="*/ 0 w 4830"/>
              <a:gd name="T23" fmla="*/ 2394 h 4464"/>
              <a:gd name="T24" fmla="*/ 646 w 4830"/>
              <a:gd name="T25" fmla="*/ 2599 h 4464"/>
              <a:gd name="T26" fmla="*/ 1150 w 4830"/>
              <a:gd name="T27" fmla="*/ 3016 h 4464"/>
              <a:gd name="T28" fmla="*/ 646 w 4830"/>
              <a:gd name="T29" fmla="*/ 3150 h 4464"/>
              <a:gd name="T30" fmla="*/ 0 w 4830"/>
              <a:gd name="T31" fmla="*/ 3504 h 4464"/>
              <a:gd name="T32" fmla="*/ 646 w 4830"/>
              <a:gd name="T33" fmla="*/ 3709 h 4464"/>
              <a:gd name="T34" fmla="*/ 1150 w 4830"/>
              <a:gd name="T35" fmla="*/ 4221 h 4464"/>
              <a:gd name="T36" fmla="*/ 3436 w 4830"/>
              <a:gd name="T37" fmla="*/ 4464 h 4464"/>
              <a:gd name="T38" fmla="*/ 3679 w 4830"/>
              <a:gd name="T39" fmla="*/ 3709 h 4464"/>
              <a:gd name="T40" fmla="*/ 4184 w 4830"/>
              <a:gd name="T41" fmla="*/ 3534 h 4464"/>
              <a:gd name="T42" fmla="*/ 4830 w 4830"/>
              <a:gd name="T43" fmla="*/ 3180 h 4464"/>
              <a:gd name="T44" fmla="*/ 4184 w 4830"/>
              <a:gd name="T45" fmla="*/ 3016 h 4464"/>
              <a:gd name="T46" fmla="*/ 3679 w 4830"/>
              <a:gd name="T47" fmla="*/ 2599 h 4464"/>
              <a:gd name="T48" fmla="*/ 4184 w 4830"/>
              <a:gd name="T49" fmla="*/ 2424 h 4464"/>
              <a:gd name="T50" fmla="*/ 4830 w 4830"/>
              <a:gd name="T51" fmla="*/ 2070 h 4464"/>
              <a:gd name="T52" fmla="*/ 4184 w 4830"/>
              <a:gd name="T53" fmla="*/ 1906 h 4464"/>
              <a:gd name="T54" fmla="*/ 3679 w 4830"/>
              <a:gd name="T55" fmla="*/ 1529 h 4464"/>
              <a:gd name="T56" fmla="*/ 3700 w 4830"/>
              <a:gd name="T57" fmla="*/ 964 h 4464"/>
              <a:gd name="T58" fmla="*/ 4056 w 4830"/>
              <a:gd name="T59" fmla="*/ 1093 h 4464"/>
              <a:gd name="T60" fmla="*/ 4702 w 4830"/>
              <a:gd name="T61" fmla="*/ 1202 h 4464"/>
              <a:gd name="T62" fmla="*/ 4056 w 4830"/>
              <a:gd name="T63" fmla="*/ 1401 h 4464"/>
              <a:gd name="T64" fmla="*/ 3700 w 4830"/>
              <a:gd name="T65" fmla="*/ 964 h 4464"/>
              <a:gd name="T66" fmla="*/ 774 w 4830"/>
              <a:gd name="T67" fmla="*/ 1401 h 4464"/>
              <a:gd name="T68" fmla="*/ 128 w 4830"/>
              <a:gd name="T69" fmla="*/ 1202 h 4464"/>
              <a:gd name="T70" fmla="*/ 774 w 4830"/>
              <a:gd name="T71" fmla="*/ 1093 h 4464"/>
              <a:gd name="T72" fmla="*/ 1130 w 4830"/>
              <a:gd name="T73" fmla="*/ 964 h 4464"/>
              <a:gd name="T74" fmla="*/ 1131 w 4830"/>
              <a:gd name="T75" fmla="*/ 1401 h 4464"/>
              <a:gd name="T76" fmla="*/ 774 w 4830"/>
              <a:gd name="T77" fmla="*/ 2471 h 4464"/>
              <a:gd name="T78" fmla="*/ 128 w 4830"/>
              <a:gd name="T79" fmla="*/ 2272 h 4464"/>
              <a:gd name="T80" fmla="*/ 774 w 4830"/>
              <a:gd name="T81" fmla="*/ 2162 h 4464"/>
              <a:gd name="T82" fmla="*/ 1130 w 4830"/>
              <a:gd name="T83" fmla="*/ 2034 h 4464"/>
              <a:gd name="T84" fmla="*/ 1131 w 4830"/>
              <a:gd name="T85" fmla="*/ 2471 h 4464"/>
              <a:gd name="T86" fmla="*/ 774 w 4830"/>
              <a:gd name="T87" fmla="*/ 3580 h 4464"/>
              <a:gd name="T88" fmla="*/ 128 w 4830"/>
              <a:gd name="T89" fmla="*/ 3381 h 4464"/>
              <a:gd name="T90" fmla="*/ 774 w 4830"/>
              <a:gd name="T91" fmla="*/ 3272 h 4464"/>
              <a:gd name="T92" fmla="*/ 1130 w 4830"/>
              <a:gd name="T93" fmla="*/ 3143 h 4464"/>
              <a:gd name="T94" fmla="*/ 1131 w 4830"/>
              <a:gd name="T95" fmla="*/ 3580 h 4464"/>
              <a:gd name="T96" fmla="*/ 1440 w 4830"/>
              <a:gd name="T97" fmla="*/ 476 h 4464"/>
              <a:gd name="T98" fmla="*/ 1756 w 4830"/>
              <a:gd name="T99" fmla="*/ 476 h 4464"/>
              <a:gd name="T100" fmla="*/ 3700 w 4830"/>
              <a:gd name="T101" fmla="*/ 3143 h 4464"/>
              <a:gd name="T102" fmla="*/ 4056 w 4830"/>
              <a:gd name="T103" fmla="*/ 3272 h 4464"/>
              <a:gd name="T104" fmla="*/ 4702 w 4830"/>
              <a:gd name="T105" fmla="*/ 3381 h 4464"/>
              <a:gd name="T106" fmla="*/ 4056 w 4830"/>
              <a:gd name="T107" fmla="*/ 3580 h 4464"/>
              <a:gd name="T108" fmla="*/ 3700 w 4830"/>
              <a:gd name="T109" fmla="*/ 3143 h 4464"/>
              <a:gd name="T110" fmla="*/ 4056 w 4830"/>
              <a:gd name="T111" fmla="*/ 2034 h 4464"/>
              <a:gd name="T112" fmla="*/ 4702 w 4830"/>
              <a:gd name="T113" fmla="*/ 2192 h 4464"/>
              <a:gd name="T114" fmla="*/ 4056 w 4830"/>
              <a:gd name="T115" fmla="*/ 2302 h 4464"/>
              <a:gd name="T116" fmla="*/ 3700 w 4830"/>
              <a:gd name="T117" fmla="*/ 2471 h 4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30" h="4464">
                <a:moveTo>
                  <a:pt x="4184" y="1529"/>
                </a:moveTo>
                <a:lnTo>
                  <a:pt x="4184" y="1355"/>
                </a:lnTo>
                <a:lnTo>
                  <a:pt x="4830" y="1325"/>
                </a:lnTo>
                <a:lnTo>
                  <a:pt x="4830" y="1001"/>
                </a:lnTo>
                <a:lnTo>
                  <a:pt x="4184" y="971"/>
                </a:lnTo>
                <a:lnTo>
                  <a:pt x="4184" y="836"/>
                </a:lnTo>
                <a:lnTo>
                  <a:pt x="3679" y="836"/>
                </a:lnTo>
                <a:lnTo>
                  <a:pt x="3679" y="244"/>
                </a:lnTo>
                <a:cubicBezTo>
                  <a:pt x="3679" y="109"/>
                  <a:pt x="3570" y="0"/>
                  <a:pt x="3436" y="0"/>
                </a:cubicBezTo>
                <a:lnTo>
                  <a:pt x="1394" y="0"/>
                </a:lnTo>
                <a:cubicBezTo>
                  <a:pt x="1260" y="0"/>
                  <a:pt x="1150" y="109"/>
                  <a:pt x="1150" y="244"/>
                </a:cubicBezTo>
                <a:lnTo>
                  <a:pt x="1150" y="836"/>
                </a:lnTo>
                <a:lnTo>
                  <a:pt x="646" y="836"/>
                </a:lnTo>
                <a:lnTo>
                  <a:pt x="646" y="971"/>
                </a:lnTo>
                <a:lnTo>
                  <a:pt x="0" y="1001"/>
                </a:lnTo>
                <a:lnTo>
                  <a:pt x="0" y="1325"/>
                </a:lnTo>
                <a:lnTo>
                  <a:pt x="646" y="1355"/>
                </a:lnTo>
                <a:lnTo>
                  <a:pt x="646" y="1529"/>
                </a:lnTo>
                <a:lnTo>
                  <a:pt x="1150" y="1529"/>
                </a:lnTo>
                <a:lnTo>
                  <a:pt x="1150" y="1906"/>
                </a:lnTo>
                <a:lnTo>
                  <a:pt x="646" y="1906"/>
                </a:lnTo>
                <a:lnTo>
                  <a:pt x="646" y="2040"/>
                </a:lnTo>
                <a:lnTo>
                  <a:pt x="0" y="2070"/>
                </a:lnTo>
                <a:lnTo>
                  <a:pt x="0" y="2394"/>
                </a:lnTo>
                <a:lnTo>
                  <a:pt x="646" y="2424"/>
                </a:lnTo>
                <a:lnTo>
                  <a:pt x="646" y="2599"/>
                </a:lnTo>
                <a:lnTo>
                  <a:pt x="1150" y="2599"/>
                </a:lnTo>
                <a:lnTo>
                  <a:pt x="1150" y="3016"/>
                </a:lnTo>
                <a:lnTo>
                  <a:pt x="646" y="3016"/>
                </a:lnTo>
                <a:lnTo>
                  <a:pt x="646" y="3150"/>
                </a:lnTo>
                <a:lnTo>
                  <a:pt x="0" y="3180"/>
                </a:lnTo>
                <a:lnTo>
                  <a:pt x="0" y="3504"/>
                </a:lnTo>
                <a:lnTo>
                  <a:pt x="646" y="3534"/>
                </a:lnTo>
                <a:lnTo>
                  <a:pt x="646" y="3709"/>
                </a:lnTo>
                <a:lnTo>
                  <a:pt x="1150" y="3709"/>
                </a:lnTo>
                <a:lnTo>
                  <a:pt x="1150" y="4221"/>
                </a:lnTo>
                <a:cubicBezTo>
                  <a:pt x="1150" y="4355"/>
                  <a:pt x="1260" y="4464"/>
                  <a:pt x="1394" y="4464"/>
                </a:cubicBezTo>
                <a:lnTo>
                  <a:pt x="3436" y="4464"/>
                </a:lnTo>
                <a:cubicBezTo>
                  <a:pt x="3570" y="4464"/>
                  <a:pt x="3679" y="4355"/>
                  <a:pt x="3679" y="4221"/>
                </a:cubicBezTo>
                <a:lnTo>
                  <a:pt x="3679" y="3709"/>
                </a:lnTo>
                <a:lnTo>
                  <a:pt x="4184" y="3709"/>
                </a:lnTo>
                <a:lnTo>
                  <a:pt x="4184" y="3534"/>
                </a:lnTo>
                <a:lnTo>
                  <a:pt x="4830" y="3504"/>
                </a:lnTo>
                <a:lnTo>
                  <a:pt x="4830" y="3180"/>
                </a:lnTo>
                <a:lnTo>
                  <a:pt x="4184" y="3150"/>
                </a:lnTo>
                <a:lnTo>
                  <a:pt x="4184" y="3016"/>
                </a:lnTo>
                <a:lnTo>
                  <a:pt x="3679" y="3016"/>
                </a:lnTo>
                <a:lnTo>
                  <a:pt x="3679" y="2599"/>
                </a:lnTo>
                <a:lnTo>
                  <a:pt x="4184" y="2599"/>
                </a:lnTo>
                <a:lnTo>
                  <a:pt x="4184" y="2424"/>
                </a:lnTo>
                <a:lnTo>
                  <a:pt x="4830" y="2394"/>
                </a:lnTo>
                <a:lnTo>
                  <a:pt x="4830" y="2070"/>
                </a:lnTo>
                <a:lnTo>
                  <a:pt x="4184" y="2040"/>
                </a:lnTo>
                <a:lnTo>
                  <a:pt x="4184" y="1906"/>
                </a:lnTo>
                <a:lnTo>
                  <a:pt x="3679" y="1906"/>
                </a:lnTo>
                <a:lnTo>
                  <a:pt x="3679" y="1529"/>
                </a:lnTo>
                <a:lnTo>
                  <a:pt x="4184" y="1529"/>
                </a:lnTo>
                <a:close/>
                <a:moveTo>
                  <a:pt x="3700" y="964"/>
                </a:moveTo>
                <a:lnTo>
                  <a:pt x="4056" y="964"/>
                </a:lnTo>
                <a:lnTo>
                  <a:pt x="4056" y="1093"/>
                </a:lnTo>
                <a:lnTo>
                  <a:pt x="4702" y="1123"/>
                </a:lnTo>
                <a:lnTo>
                  <a:pt x="4702" y="1202"/>
                </a:lnTo>
                <a:lnTo>
                  <a:pt x="4056" y="1232"/>
                </a:lnTo>
                <a:lnTo>
                  <a:pt x="4056" y="1401"/>
                </a:lnTo>
                <a:lnTo>
                  <a:pt x="3700" y="1401"/>
                </a:lnTo>
                <a:lnTo>
                  <a:pt x="3700" y="964"/>
                </a:lnTo>
                <a:close/>
                <a:moveTo>
                  <a:pt x="1131" y="1401"/>
                </a:moveTo>
                <a:lnTo>
                  <a:pt x="774" y="1401"/>
                </a:lnTo>
                <a:lnTo>
                  <a:pt x="774" y="1233"/>
                </a:lnTo>
                <a:lnTo>
                  <a:pt x="128" y="1202"/>
                </a:lnTo>
                <a:lnTo>
                  <a:pt x="128" y="1123"/>
                </a:lnTo>
                <a:lnTo>
                  <a:pt x="774" y="1093"/>
                </a:lnTo>
                <a:lnTo>
                  <a:pt x="774" y="964"/>
                </a:lnTo>
                <a:lnTo>
                  <a:pt x="1130" y="964"/>
                </a:lnTo>
                <a:lnTo>
                  <a:pt x="1130" y="1401"/>
                </a:lnTo>
                <a:lnTo>
                  <a:pt x="1131" y="1401"/>
                </a:lnTo>
                <a:close/>
                <a:moveTo>
                  <a:pt x="1131" y="2471"/>
                </a:moveTo>
                <a:lnTo>
                  <a:pt x="774" y="2471"/>
                </a:lnTo>
                <a:lnTo>
                  <a:pt x="774" y="2302"/>
                </a:lnTo>
                <a:lnTo>
                  <a:pt x="128" y="2272"/>
                </a:lnTo>
                <a:lnTo>
                  <a:pt x="128" y="2192"/>
                </a:lnTo>
                <a:lnTo>
                  <a:pt x="774" y="2162"/>
                </a:lnTo>
                <a:lnTo>
                  <a:pt x="774" y="2034"/>
                </a:lnTo>
                <a:lnTo>
                  <a:pt x="1130" y="2034"/>
                </a:lnTo>
                <a:lnTo>
                  <a:pt x="1130" y="2471"/>
                </a:lnTo>
                <a:lnTo>
                  <a:pt x="1131" y="2471"/>
                </a:lnTo>
                <a:close/>
                <a:moveTo>
                  <a:pt x="1131" y="3580"/>
                </a:moveTo>
                <a:lnTo>
                  <a:pt x="774" y="3580"/>
                </a:lnTo>
                <a:lnTo>
                  <a:pt x="774" y="3412"/>
                </a:lnTo>
                <a:lnTo>
                  <a:pt x="128" y="3381"/>
                </a:lnTo>
                <a:lnTo>
                  <a:pt x="128" y="3302"/>
                </a:lnTo>
                <a:lnTo>
                  <a:pt x="774" y="3272"/>
                </a:lnTo>
                <a:lnTo>
                  <a:pt x="774" y="3143"/>
                </a:lnTo>
                <a:lnTo>
                  <a:pt x="1130" y="3143"/>
                </a:lnTo>
                <a:lnTo>
                  <a:pt x="1130" y="3580"/>
                </a:lnTo>
                <a:lnTo>
                  <a:pt x="1131" y="3580"/>
                </a:lnTo>
                <a:close/>
                <a:moveTo>
                  <a:pt x="1598" y="635"/>
                </a:moveTo>
                <a:cubicBezTo>
                  <a:pt x="1511" y="635"/>
                  <a:pt x="1440" y="564"/>
                  <a:pt x="1440" y="476"/>
                </a:cubicBezTo>
                <a:cubicBezTo>
                  <a:pt x="1440" y="389"/>
                  <a:pt x="1511" y="318"/>
                  <a:pt x="1598" y="318"/>
                </a:cubicBezTo>
                <a:cubicBezTo>
                  <a:pt x="1685" y="318"/>
                  <a:pt x="1756" y="389"/>
                  <a:pt x="1756" y="476"/>
                </a:cubicBezTo>
                <a:cubicBezTo>
                  <a:pt x="1756" y="564"/>
                  <a:pt x="1685" y="635"/>
                  <a:pt x="1598" y="635"/>
                </a:cubicBezTo>
                <a:close/>
                <a:moveTo>
                  <a:pt x="3700" y="3143"/>
                </a:moveTo>
                <a:lnTo>
                  <a:pt x="4056" y="3143"/>
                </a:lnTo>
                <a:lnTo>
                  <a:pt x="4056" y="3272"/>
                </a:lnTo>
                <a:lnTo>
                  <a:pt x="4702" y="3302"/>
                </a:lnTo>
                <a:lnTo>
                  <a:pt x="4702" y="3381"/>
                </a:lnTo>
                <a:lnTo>
                  <a:pt x="4056" y="3412"/>
                </a:lnTo>
                <a:lnTo>
                  <a:pt x="4056" y="3580"/>
                </a:lnTo>
                <a:lnTo>
                  <a:pt x="3700" y="3580"/>
                </a:lnTo>
                <a:lnTo>
                  <a:pt x="3700" y="3143"/>
                </a:lnTo>
                <a:close/>
                <a:moveTo>
                  <a:pt x="3700" y="2034"/>
                </a:moveTo>
                <a:lnTo>
                  <a:pt x="4056" y="2034"/>
                </a:lnTo>
                <a:lnTo>
                  <a:pt x="4056" y="2162"/>
                </a:lnTo>
                <a:lnTo>
                  <a:pt x="4702" y="2192"/>
                </a:lnTo>
                <a:lnTo>
                  <a:pt x="4702" y="2272"/>
                </a:lnTo>
                <a:lnTo>
                  <a:pt x="4056" y="2302"/>
                </a:lnTo>
                <a:lnTo>
                  <a:pt x="4056" y="2471"/>
                </a:lnTo>
                <a:lnTo>
                  <a:pt x="3700" y="2471"/>
                </a:lnTo>
                <a:lnTo>
                  <a:pt x="3700" y="203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</p:sp>
      <p:sp>
        <p:nvSpPr>
          <p:cNvPr id="28" name="brain_93737"/>
          <p:cNvSpPr>
            <a:spLocks noChangeAspect="1"/>
          </p:cNvSpPr>
          <p:nvPr/>
        </p:nvSpPr>
        <p:spPr bwMode="auto">
          <a:xfrm>
            <a:off x="10689034" y="8025636"/>
            <a:ext cx="609685" cy="600466"/>
          </a:xfrm>
          <a:custGeom>
            <a:avLst/>
            <a:gdLst>
              <a:gd name="T0" fmla="*/ 4603 w 6062"/>
              <a:gd name="T1" fmla="*/ 2849 h 5980"/>
              <a:gd name="T2" fmla="*/ 4422 w 6062"/>
              <a:gd name="T3" fmla="*/ 2534 h 5980"/>
              <a:gd name="T4" fmla="*/ 4471 w 6062"/>
              <a:gd name="T5" fmla="*/ 1586 h 5980"/>
              <a:gd name="T6" fmla="*/ 4830 w 6062"/>
              <a:gd name="T7" fmla="*/ 1533 h 5980"/>
              <a:gd name="T8" fmla="*/ 5429 w 6062"/>
              <a:gd name="T9" fmla="*/ 2273 h 5980"/>
              <a:gd name="T10" fmla="*/ 5953 w 6062"/>
              <a:gd name="T11" fmla="*/ 2402 h 5980"/>
              <a:gd name="T12" fmla="*/ 5244 w 6062"/>
              <a:gd name="T13" fmla="*/ 1206 h 5980"/>
              <a:gd name="T14" fmla="*/ 4123 w 6062"/>
              <a:gd name="T15" fmla="*/ 514 h 5980"/>
              <a:gd name="T16" fmla="*/ 2538 w 6062"/>
              <a:gd name="T17" fmla="*/ 372 h 5980"/>
              <a:gd name="T18" fmla="*/ 3820 w 6062"/>
              <a:gd name="T19" fmla="*/ 1885 h 5980"/>
              <a:gd name="T20" fmla="*/ 3736 w 6062"/>
              <a:gd name="T21" fmla="*/ 2227 h 5980"/>
              <a:gd name="T22" fmla="*/ 2627 w 6062"/>
              <a:gd name="T23" fmla="*/ 1353 h 5980"/>
              <a:gd name="T24" fmla="*/ 1908 w 6062"/>
              <a:gd name="T25" fmla="*/ 1976 h 5980"/>
              <a:gd name="T26" fmla="*/ 1824 w 6062"/>
              <a:gd name="T27" fmla="*/ 1633 h 5980"/>
              <a:gd name="T28" fmla="*/ 2325 w 6062"/>
              <a:gd name="T29" fmla="*/ 821 h 5980"/>
              <a:gd name="T30" fmla="*/ 2314 w 6062"/>
              <a:gd name="T31" fmla="*/ 779 h 5980"/>
              <a:gd name="T32" fmla="*/ 971 w 6062"/>
              <a:gd name="T33" fmla="*/ 696 h 5980"/>
              <a:gd name="T34" fmla="*/ 455 w 6062"/>
              <a:gd name="T35" fmla="*/ 1475 h 5980"/>
              <a:gd name="T36" fmla="*/ 243 w 6062"/>
              <a:gd name="T37" fmla="*/ 2927 h 5980"/>
              <a:gd name="T38" fmla="*/ 676 w 6062"/>
              <a:gd name="T39" fmla="*/ 4015 h 5980"/>
              <a:gd name="T40" fmla="*/ 551 w 6062"/>
              <a:gd name="T41" fmla="*/ 5118 h 5980"/>
              <a:gd name="T42" fmla="*/ 487 w 6062"/>
              <a:gd name="T43" fmla="*/ 5461 h 5980"/>
              <a:gd name="T44" fmla="*/ 1099 w 6062"/>
              <a:gd name="T45" fmla="*/ 5980 h 5980"/>
              <a:gd name="T46" fmla="*/ 1627 w 6062"/>
              <a:gd name="T47" fmla="*/ 5770 h 5980"/>
              <a:gd name="T48" fmla="*/ 2260 w 6062"/>
              <a:gd name="T49" fmla="*/ 5144 h 5980"/>
              <a:gd name="T50" fmla="*/ 2831 w 6062"/>
              <a:gd name="T51" fmla="*/ 4577 h 5980"/>
              <a:gd name="T52" fmla="*/ 4011 w 6062"/>
              <a:gd name="T53" fmla="*/ 4146 h 5980"/>
              <a:gd name="T54" fmla="*/ 3788 w 6062"/>
              <a:gd name="T55" fmla="*/ 4003 h 5980"/>
              <a:gd name="T56" fmla="*/ 3301 w 6062"/>
              <a:gd name="T57" fmla="*/ 3704 h 5980"/>
              <a:gd name="T58" fmla="*/ 3424 w 6062"/>
              <a:gd name="T59" fmla="*/ 2854 h 5980"/>
              <a:gd name="T60" fmla="*/ 3907 w 6062"/>
              <a:gd name="T61" fmla="*/ 3660 h 5980"/>
              <a:gd name="T62" fmla="*/ 5392 w 6062"/>
              <a:gd name="T63" fmla="*/ 3868 h 5980"/>
              <a:gd name="T64" fmla="*/ 5967 w 6062"/>
              <a:gd name="T65" fmla="*/ 3081 h 5980"/>
              <a:gd name="T66" fmla="*/ 2030 w 6062"/>
              <a:gd name="T67" fmla="*/ 4761 h 5980"/>
              <a:gd name="T68" fmla="*/ 1733 w 6062"/>
              <a:gd name="T69" fmla="*/ 5064 h 5980"/>
              <a:gd name="T70" fmla="*/ 1099 w 6062"/>
              <a:gd name="T71" fmla="*/ 5544 h 5980"/>
              <a:gd name="T72" fmla="*/ 922 w 6062"/>
              <a:gd name="T73" fmla="*/ 5451 h 5980"/>
              <a:gd name="T74" fmla="*/ 970 w 6062"/>
              <a:gd name="T75" fmla="*/ 5237 h 5980"/>
              <a:gd name="T76" fmla="*/ 1424 w 6062"/>
              <a:gd name="T77" fmla="*/ 4364 h 5980"/>
              <a:gd name="T78" fmla="*/ 2244 w 6062"/>
              <a:gd name="T79" fmla="*/ 4552 h 5980"/>
              <a:gd name="T80" fmla="*/ 2330 w 6062"/>
              <a:gd name="T81" fmla="*/ 3321 h 5980"/>
              <a:gd name="T82" fmla="*/ 1652 w 6062"/>
              <a:gd name="T83" fmla="*/ 3249 h 5980"/>
              <a:gd name="T84" fmla="*/ 1343 w 6062"/>
              <a:gd name="T85" fmla="*/ 2781 h 5980"/>
              <a:gd name="T86" fmla="*/ 700 w 6062"/>
              <a:gd name="T87" fmla="*/ 2594 h 5980"/>
              <a:gd name="T88" fmla="*/ 1560 w 6062"/>
              <a:gd name="T89" fmla="*/ 2449 h 5980"/>
              <a:gd name="T90" fmla="*/ 1864 w 6062"/>
              <a:gd name="T91" fmla="*/ 2914 h 5980"/>
              <a:gd name="T92" fmla="*/ 2473 w 6062"/>
              <a:gd name="T93" fmla="*/ 3080 h 5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062" h="5980">
                <a:moveTo>
                  <a:pt x="5967" y="2825"/>
                </a:moveTo>
                <a:cubicBezTo>
                  <a:pt x="5823" y="2722"/>
                  <a:pt x="5321" y="2438"/>
                  <a:pt x="4603" y="2849"/>
                </a:cubicBezTo>
                <a:cubicBezTo>
                  <a:pt x="4516" y="2898"/>
                  <a:pt x="4405" y="2868"/>
                  <a:pt x="4355" y="2781"/>
                </a:cubicBezTo>
                <a:cubicBezTo>
                  <a:pt x="4305" y="2694"/>
                  <a:pt x="4335" y="2583"/>
                  <a:pt x="4422" y="2534"/>
                </a:cubicBezTo>
                <a:cubicBezTo>
                  <a:pt x="4591" y="2437"/>
                  <a:pt x="4751" y="2372"/>
                  <a:pt x="4901" y="2331"/>
                </a:cubicBezTo>
                <a:cubicBezTo>
                  <a:pt x="4531" y="1981"/>
                  <a:pt x="4473" y="1606"/>
                  <a:pt x="4471" y="1586"/>
                </a:cubicBezTo>
                <a:lnTo>
                  <a:pt x="4830" y="1535"/>
                </a:lnTo>
                <a:lnTo>
                  <a:pt x="4830" y="1533"/>
                </a:lnTo>
                <a:cubicBezTo>
                  <a:pt x="4833" y="1551"/>
                  <a:pt x="4905" y="1969"/>
                  <a:pt x="5421" y="2268"/>
                </a:cubicBezTo>
                <a:cubicBezTo>
                  <a:pt x="5424" y="2270"/>
                  <a:pt x="5426" y="2272"/>
                  <a:pt x="5429" y="2273"/>
                </a:cubicBezTo>
                <a:cubicBezTo>
                  <a:pt x="5544" y="2280"/>
                  <a:pt x="5647" y="2299"/>
                  <a:pt x="5734" y="2323"/>
                </a:cubicBezTo>
                <a:cubicBezTo>
                  <a:pt x="5816" y="2345"/>
                  <a:pt x="5889" y="2373"/>
                  <a:pt x="5953" y="2402"/>
                </a:cubicBezTo>
                <a:cubicBezTo>
                  <a:pt x="6062" y="1887"/>
                  <a:pt x="5752" y="1425"/>
                  <a:pt x="5296" y="1260"/>
                </a:cubicBezTo>
                <a:cubicBezTo>
                  <a:pt x="5268" y="1249"/>
                  <a:pt x="5255" y="1234"/>
                  <a:pt x="5244" y="1206"/>
                </a:cubicBezTo>
                <a:cubicBezTo>
                  <a:pt x="5102" y="830"/>
                  <a:pt x="4827" y="609"/>
                  <a:pt x="4438" y="532"/>
                </a:cubicBezTo>
                <a:cubicBezTo>
                  <a:pt x="4335" y="511"/>
                  <a:pt x="4228" y="518"/>
                  <a:pt x="4123" y="514"/>
                </a:cubicBezTo>
                <a:cubicBezTo>
                  <a:pt x="4099" y="514"/>
                  <a:pt x="4084" y="509"/>
                  <a:pt x="4067" y="491"/>
                </a:cubicBezTo>
                <a:cubicBezTo>
                  <a:pt x="3665" y="49"/>
                  <a:pt x="2999" y="0"/>
                  <a:pt x="2538" y="372"/>
                </a:cubicBezTo>
                <a:cubicBezTo>
                  <a:pt x="2602" y="492"/>
                  <a:pt x="2648" y="608"/>
                  <a:pt x="2676" y="722"/>
                </a:cubicBezTo>
                <a:cubicBezTo>
                  <a:pt x="2728" y="851"/>
                  <a:pt x="3014" y="1467"/>
                  <a:pt x="3820" y="1885"/>
                </a:cubicBezTo>
                <a:cubicBezTo>
                  <a:pt x="3909" y="1931"/>
                  <a:pt x="3944" y="2040"/>
                  <a:pt x="3897" y="2129"/>
                </a:cubicBezTo>
                <a:cubicBezTo>
                  <a:pt x="3865" y="2192"/>
                  <a:pt x="3802" y="2227"/>
                  <a:pt x="3736" y="2227"/>
                </a:cubicBezTo>
                <a:cubicBezTo>
                  <a:pt x="3708" y="2227"/>
                  <a:pt x="3679" y="2221"/>
                  <a:pt x="3653" y="2207"/>
                </a:cubicBezTo>
                <a:cubicBezTo>
                  <a:pt x="3154" y="1948"/>
                  <a:pt x="2830" y="1624"/>
                  <a:pt x="2627" y="1353"/>
                </a:cubicBezTo>
                <a:cubicBezTo>
                  <a:pt x="2520" y="1591"/>
                  <a:pt x="2306" y="1793"/>
                  <a:pt x="1991" y="1956"/>
                </a:cubicBezTo>
                <a:cubicBezTo>
                  <a:pt x="1964" y="1969"/>
                  <a:pt x="1936" y="1976"/>
                  <a:pt x="1908" y="1976"/>
                </a:cubicBezTo>
                <a:cubicBezTo>
                  <a:pt x="1842" y="1976"/>
                  <a:pt x="1778" y="1940"/>
                  <a:pt x="1746" y="1878"/>
                </a:cubicBezTo>
                <a:cubicBezTo>
                  <a:pt x="1700" y="1789"/>
                  <a:pt x="1735" y="1679"/>
                  <a:pt x="1824" y="1633"/>
                </a:cubicBezTo>
                <a:cubicBezTo>
                  <a:pt x="2113" y="1484"/>
                  <a:pt x="2283" y="1306"/>
                  <a:pt x="2330" y="1104"/>
                </a:cubicBezTo>
                <a:cubicBezTo>
                  <a:pt x="2351" y="1011"/>
                  <a:pt x="2346" y="916"/>
                  <a:pt x="2325" y="821"/>
                </a:cubicBezTo>
                <a:cubicBezTo>
                  <a:pt x="2324" y="817"/>
                  <a:pt x="2323" y="814"/>
                  <a:pt x="2322" y="813"/>
                </a:cubicBezTo>
                <a:cubicBezTo>
                  <a:pt x="2318" y="802"/>
                  <a:pt x="2316" y="790"/>
                  <a:pt x="2314" y="779"/>
                </a:cubicBezTo>
                <a:cubicBezTo>
                  <a:pt x="2270" y="620"/>
                  <a:pt x="2181" y="468"/>
                  <a:pt x="2093" y="344"/>
                </a:cubicBezTo>
                <a:cubicBezTo>
                  <a:pt x="1689" y="312"/>
                  <a:pt x="1313" y="424"/>
                  <a:pt x="971" y="696"/>
                </a:cubicBezTo>
                <a:cubicBezTo>
                  <a:pt x="737" y="883"/>
                  <a:pt x="581" y="1125"/>
                  <a:pt x="502" y="1414"/>
                </a:cubicBezTo>
                <a:cubicBezTo>
                  <a:pt x="494" y="1443"/>
                  <a:pt x="478" y="1459"/>
                  <a:pt x="455" y="1475"/>
                </a:cubicBezTo>
                <a:cubicBezTo>
                  <a:pt x="158" y="1688"/>
                  <a:pt x="0" y="1973"/>
                  <a:pt x="12" y="2342"/>
                </a:cubicBezTo>
                <a:cubicBezTo>
                  <a:pt x="19" y="2563"/>
                  <a:pt x="101" y="2758"/>
                  <a:pt x="243" y="2927"/>
                </a:cubicBezTo>
                <a:cubicBezTo>
                  <a:pt x="258" y="2945"/>
                  <a:pt x="266" y="2960"/>
                  <a:pt x="260" y="2985"/>
                </a:cubicBezTo>
                <a:cubicBezTo>
                  <a:pt x="168" y="3389"/>
                  <a:pt x="350" y="3787"/>
                  <a:pt x="676" y="4015"/>
                </a:cubicBezTo>
                <a:cubicBezTo>
                  <a:pt x="743" y="4090"/>
                  <a:pt x="815" y="4160"/>
                  <a:pt x="892" y="4224"/>
                </a:cubicBezTo>
                <a:cubicBezTo>
                  <a:pt x="771" y="4525"/>
                  <a:pt x="588" y="4986"/>
                  <a:pt x="551" y="5118"/>
                </a:cubicBezTo>
                <a:cubicBezTo>
                  <a:pt x="548" y="5126"/>
                  <a:pt x="545" y="5136"/>
                  <a:pt x="542" y="5147"/>
                </a:cubicBezTo>
                <a:cubicBezTo>
                  <a:pt x="519" y="5222"/>
                  <a:pt x="484" y="5336"/>
                  <a:pt x="487" y="5461"/>
                </a:cubicBezTo>
                <a:cubicBezTo>
                  <a:pt x="491" y="5646"/>
                  <a:pt x="580" y="5794"/>
                  <a:pt x="737" y="5880"/>
                </a:cubicBezTo>
                <a:cubicBezTo>
                  <a:pt x="860" y="5947"/>
                  <a:pt x="979" y="5980"/>
                  <a:pt x="1099" y="5980"/>
                </a:cubicBezTo>
                <a:lnTo>
                  <a:pt x="1099" y="5980"/>
                </a:lnTo>
                <a:cubicBezTo>
                  <a:pt x="1324" y="5980"/>
                  <a:pt x="1508" y="5860"/>
                  <a:pt x="1627" y="5770"/>
                </a:cubicBezTo>
                <a:cubicBezTo>
                  <a:pt x="1787" y="5649"/>
                  <a:pt x="1923" y="5502"/>
                  <a:pt x="2054" y="5360"/>
                </a:cubicBezTo>
                <a:cubicBezTo>
                  <a:pt x="2124" y="5283"/>
                  <a:pt x="2191" y="5211"/>
                  <a:pt x="2260" y="5144"/>
                </a:cubicBezTo>
                <a:lnTo>
                  <a:pt x="2333" y="5074"/>
                </a:lnTo>
                <a:cubicBezTo>
                  <a:pt x="2498" y="4914"/>
                  <a:pt x="2668" y="4749"/>
                  <a:pt x="2831" y="4577"/>
                </a:cubicBezTo>
                <a:cubicBezTo>
                  <a:pt x="2976" y="4526"/>
                  <a:pt x="3115" y="4459"/>
                  <a:pt x="3244" y="4376"/>
                </a:cubicBezTo>
                <a:cubicBezTo>
                  <a:pt x="3510" y="4400"/>
                  <a:pt x="3766" y="4323"/>
                  <a:pt x="4011" y="4146"/>
                </a:cubicBezTo>
                <a:cubicBezTo>
                  <a:pt x="4023" y="4137"/>
                  <a:pt x="4034" y="4128"/>
                  <a:pt x="4045" y="4119"/>
                </a:cubicBezTo>
                <a:cubicBezTo>
                  <a:pt x="3962" y="4070"/>
                  <a:pt x="3870" y="4032"/>
                  <a:pt x="3788" y="4003"/>
                </a:cubicBezTo>
                <a:cubicBezTo>
                  <a:pt x="3787" y="4003"/>
                  <a:pt x="3787" y="4003"/>
                  <a:pt x="3786" y="4002"/>
                </a:cubicBezTo>
                <a:cubicBezTo>
                  <a:pt x="3645" y="3952"/>
                  <a:pt x="3442" y="3867"/>
                  <a:pt x="3301" y="3704"/>
                </a:cubicBezTo>
                <a:cubicBezTo>
                  <a:pt x="3183" y="3569"/>
                  <a:pt x="3069" y="3331"/>
                  <a:pt x="3194" y="2966"/>
                </a:cubicBezTo>
                <a:cubicBezTo>
                  <a:pt x="3226" y="2872"/>
                  <a:pt x="3329" y="2821"/>
                  <a:pt x="3424" y="2854"/>
                </a:cubicBezTo>
                <a:cubicBezTo>
                  <a:pt x="3519" y="2886"/>
                  <a:pt x="3570" y="2989"/>
                  <a:pt x="3537" y="3084"/>
                </a:cubicBezTo>
                <a:cubicBezTo>
                  <a:pt x="3440" y="3368"/>
                  <a:pt x="3543" y="3530"/>
                  <a:pt x="3907" y="3660"/>
                </a:cubicBezTo>
                <a:cubicBezTo>
                  <a:pt x="4238" y="3775"/>
                  <a:pt x="4463" y="3937"/>
                  <a:pt x="4579" y="4144"/>
                </a:cubicBezTo>
                <a:cubicBezTo>
                  <a:pt x="4869" y="4168"/>
                  <a:pt x="5141" y="4077"/>
                  <a:pt x="5392" y="3868"/>
                </a:cubicBezTo>
                <a:cubicBezTo>
                  <a:pt x="5408" y="3855"/>
                  <a:pt x="5425" y="3844"/>
                  <a:pt x="5442" y="3834"/>
                </a:cubicBezTo>
                <a:cubicBezTo>
                  <a:pt x="5737" y="3666"/>
                  <a:pt x="5919" y="3420"/>
                  <a:pt x="5967" y="3081"/>
                </a:cubicBezTo>
                <a:cubicBezTo>
                  <a:pt x="5979" y="2995"/>
                  <a:pt x="5979" y="2909"/>
                  <a:pt x="5967" y="2825"/>
                </a:cubicBezTo>
                <a:close/>
                <a:moveTo>
                  <a:pt x="2030" y="4761"/>
                </a:moveTo>
                <a:lnTo>
                  <a:pt x="1956" y="4832"/>
                </a:lnTo>
                <a:cubicBezTo>
                  <a:pt x="1879" y="4907"/>
                  <a:pt x="1805" y="4987"/>
                  <a:pt x="1733" y="5064"/>
                </a:cubicBezTo>
                <a:cubicBezTo>
                  <a:pt x="1610" y="5198"/>
                  <a:pt x="1493" y="5325"/>
                  <a:pt x="1364" y="5423"/>
                </a:cubicBezTo>
                <a:cubicBezTo>
                  <a:pt x="1253" y="5507"/>
                  <a:pt x="1171" y="5544"/>
                  <a:pt x="1099" y="5544"/>
                </a:cubicBezTo>
                <a:cubicBezTo>
                  <a:pt x="1053" y="5544"/>
                  <a:pt x="1003" y="5529"/>
                  <a:pt x="946" y="5497"/>
                </a:cubicBezTo>
                <a:cubicBezTo>
                  <a:pt x="930" y="5489"/>
                  <a:pt x="923" y="5485"/>
                  <a:pt x="922" y="5451"/>
                </a:cubicBezTo>
                <a:cubicBezTo>
                  <a:pt x="921" y="5396"/>
                  <a:pt x="942" y="5327"/>
                  <a:pt x="958" y="5276"/>
                </a:cubicBezTo>
                <a:cubicBezTo>
                  <a:pt x="963" y="5261"/>
                  <a:pt x="967" y="5248"/>
                  <a:pt x="970" y="5237"/>
                </a:cubicBezTo>
                <a:cubicBezTo>
                  <a:pt x="994" y="5152"/>
                  <a:pt x="1125" y="4812"/>
                  <a:pt x="1309" y="4356"/>
                </a:cubicBezTo>
                <a:cubicBezTo>
                  <a:pt x="1346" y="4361"/>
                  <a:pt x="1385" y="4364"/>
                  <a:pt x="1424" y="4364"/>
                </a:cubicBezTo>
                <a:cubicBezTo>
                  <a:pt x="1574" y="4364"/>
                  <a:pt x="1715" y="4325"/>
                  <a:pt x="1838" y="4258"/>
                </a:cubicBezTo>
                <a:cubicBezTo>
                  <a:pt x="1940" y="4392"/>
                  <a:pt x="2081" y="4496"/>
                  <a:pt x="2244" y="4552"/>
                </a:cubicBezTo>
                <a:cubicBezTo>
                  <a:pt x="2172" y="4622"/>
                  <a:pt x="2101" y="4692"/>
                  <a:pt x="2030" y="4761"/>
                </a:cubicBezTo>
                <a:close/>
                <a:moveTo>
                  <a:pt x="2330" y="3321"/>
                </a:moveTo>
                <a:cubicBezTo>
                  <a:pt x="2309" y="3326"/>
                  <a:pt x="2199" y="3352"/>
                  <a:pt x="2060" y="3352"/>
                </a:cubicBezTo>
                <a:cubicBezTo>
                  <a:pt x="1932" y="3352"/>
                  <a:pt x="1781" y="3330"/>
                  <a:pt x="1652" y="3249"/>
                </a:cubicBezTo>
                <a:cubicBezTo>
                  <a:pt x="1524" y="3168"/>
                  <a:pt x="1440" y="3042"/>
                  <a:pt x="1409" y="2885"/>
                </a:cubicBezTo>
                <a:cubicBezTo>
                  <a:pt x="1400" y="2837"/>
                  <a:pt x="1379" y="2805"/>
                  <a:pt x="1343" y="2781"/>
                </a:cubicBezTo>
                <a:cubicBezTo>
                  <a:pt x="1235" y="2710"/>
                  <a:pt x="1022" y="2726"/>
                  <a:pt x="936" y="2745"/>
                </a:cubicBezTo>
                <a:cubicBezTo>
                  <a:pt x="829" y="2769"/>
                  <a:pt x="723" y="2701"/>
                  <a:pt x="700" y="2594"/>
                </a:cubicBezTo>
                <a:cubicBezTo>
                  <a:pt x="677" y="2487"/>
                  <a:pt x="744" y="2382"/>
                  <a:pt x="851" y="2358"/>
                </a:cubicBezTo>
                <a:cubicBezTo>
                  <a:pt x="895" y="2349"/>
                  <a:pt x="1286" y="2270"/>
                  <a:pt x="1560" y="2449"/>
                </a:cubicBezTo>
                <a:cubicBezTo>
                  <a:pt x="1685" y="2532"/>
                  <a:pt x="1768" y="2656"/>
                  <a:pt x="1798" y="2809"/>
                </a:cubicBezTo>
                <a:cubicBezTo>
                  <a:pt x="1811" y="2873"/>
                  <a:pt x="1840" y="2899"/>
                  <a:pt x="1864" y="2914"/>
                </a:cubicBezTo>
                <a:cubicBezTo>
                  <a:pt x="1973" y="2983"/>
                  <a:pt x="2183" y="2949"/>
                  <a:pt x="2233" y="2937"/>
                </a:cubicBezTo>
                <a:cubicBezTo>
                  <a:pt x="2339" y="2910"/>
                  <a:pt x="2447" y="2974"/>
                  <a:pt x="2473" y="3080"/>
                </a:cubicBezTo>
                <a:cubicBezTo>
                  <a:pt x="2500" y="3186"/>
                  <a:pt x="2436" y="3294"/>
                  <a:pt x="2330" y="3321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417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一键取</a:t>
            </a:r>
            <a:r>
              <a:rPr lang="en-US" altLang="zh-CN"/>
              <a:t>/</a:t>
            </a:r>
            <a:r>
              <a:rPr lang="zh-CN" altLang="en-US"/>
              <a:t>放块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操作手点击鼠标左键执行</a:t>
            </a:r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43" y="4591790"/>
            <a:ext cx="1724104" cy="2269334"/>
          </a:xfrm>
          <a:prstGeom prst="rect">
            <a:avLst/>
          </a:prstGeom>
        </p:spPr>
      </p:pic>
      <p:sp>
        <p:nvSpPr>
          <p:cNvPr id="15" name="Text Placeholder 23"/>
          <p:cNvSpPr txBox="1">
            <a:spLocks/>
          </p:cNvSpPr>
          <p:nvPr/>
        </p:nvSpPr>
        <p:spPr>
          <a:xfrm>
            <a:off x="1727119" y="4591790"/>
            <a:ext cx="1741421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使用红外传感器测定现有积木高度</a:t>
            </a:r>
            <a:endParaRPr lang="en-US" altLang="ja-JP" sz="2400" dirty="0"/>
          </a:p>
        </p:txBody>
      </p:sp>
      <p:sp>
        <p:nvSpPr>
          <p:cNvPr id="16" name="Text Placeholder 23"/>
          <p:cNvSpPr txBox="1">
            <a:spLocks/>
          </p:cNvSpPr>
          <p:nvPr/>
        </p:nvSpPr>
        <p:spPr>
          <a:xfrm>
            <a:off x="1071756" y="4128818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2</a:t>
            </a:r>
            <a:endParaRPr lang="en-US" altLang="ja-JP" sz="3600" b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79"/>
            <a:ext cx="53822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整套操作流程无需操作手干预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完成后自动归位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效率较高，仓库总容量高达 </a:t>
            </a:r>
            <a:r>
              <a:rPr lang="en-US" altLang="zh-CN" sz="2400"/>
              <a:t>12 </a:t>
            </a:r>
            <a:r>
              <a:rPr lang="zh-CN" altLang="en-US" sz="2400"/>
              <a:t>格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i="1">
                <a:solidFill>
                  <a:schemeClr val="bg1">
                    <a:lumMod val="85000"/>
                  </a:schemeClr>
                </a:solidFill>
              </a:rPr>
              <a:t>受机械、控制等因素有时不够稳定</a:t>
            </a:r>
            <a:endParaRPr lang="en-US" altLang="zh-CN" sz="2400" i="1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135513" y="6082803"/>
            <a:ext cx="1142416" cy="541357"/>
            <a:chOff x="4617219" y="1483410"/>
            <a:chExt cx="1142416" cy="541357"/>
          </a:xfrm>
          <a:solidFill>
            <a:srgbClr val="C00000"/>
          </a:solidFill>
        </p:grpSpPr>
        <p:sp>
          <p:nvSpPr>
            <p:cNvPr id="28" name="矩形 27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34964" y="5613698"/>
            <a:ext cx="1142416" cy="541357"/>
            <a:chOff x="4617219" y="1483410"/>
            <a:chExt cx="1142416" cy="541357"/>
          </a:xfrm>
          <a:solidFill>
            <a:srgbClr val="00B050"/>
          </a:solidFill>
        </p:grpSpPr>
        <p:sp>
          <p:nvSpPr>
            <p:cNvPr id="34" name="矩形 33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34964" y="5125349"/>
            <a:ext cx="1142416" cy="541357"/>
            <a:chOff x="4617219" y="1483410"/>
            <a:chExt cx="1142416" cy="541357"/>
          </a:xfrm>
        </p:grpSpPr>
        <p:sp>
          <p:nvSpPr>
            <p:cNvPr id="21" name="矩形 20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5383100" y="5306085"/>
            <a:ext cx="2093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  <p:sp>
        <p:nvSpPr>
          <p:cNvPr id="40" name="Text Placeholder 23"/>
          <p:cNvSpPr txBox="1">
            <a:spLocks/>
          </p:cNvSpPr>
          <p:nvPr/>
        </p:nvSpPr>
        <p:spPr>
          <a:xfrm>
            <a:off x="7841525" y="4683907"/>
            <a:ext cx="1741421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机械臂自动抬升到</a:t>
            </a:r>
            <a:r>
              <a:rPr lang="zh-CN" altLang="en-US" sz="2400" b="1"/>
              <a:t>所需高度</a:t>
            </a:r>
            <a:r>
              <a:rPr lang="zh-CN" altLang="en-US" sz="2400"/>
              <a:t>，爪子抬升</a:t>
            </a:r>
            <a:endParaRPr lang="en-US" altLang="ja-JP" sz="2400" dirty="0"/>
          </a:p>
        </p:txBody>
      </p:sp>
      <p:sp>
        <p:nvSpPr>
          <p:cNvPr id="41" name="Text Placeholder 23"/>
          <p:cNvSpPr txBox="1">
            <a:spLocks/>
          </p:cNvSpPr>
          <p:nvPr/>
        </p:nvSpPr>
        <p:spPr>
          <a:xfrm>
            <a:off x="9730548" y="5897080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4</a:t>
            </a:r>
            <a:endParaRPr lang="en-US" altLang="ja-JP" sz="3600" b="1" dirty="0"/>
          </a:p>
        </p:txBody>
      </p:sp>
      <p:sp>
        <p:nvSpPr>
          <p:cNvPr id="42" name="矩形 41"/>
          <p:cNvSpPr/>
          <p:nvPr/>
        </p:nvSpPr>
        <p:spPr>
          <a:xfrm>
            <a:off x="6623254" y="5751662"/>
            <a:ext cx="230363" cy="8742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43" name="矩形 42"/>
          <p:cNvSpPr/>
          <p:nvPr/>
        </p:nvSpPr>
        <p:spPr>
          <a:xfrm>
            <a:off x="6674649" y="5155985"/>
            <a:ext cx="131719" cy="1318364"/>
          </a:xfrm>
          <a:prstGeom prst="rect">
            <a:avLst/>
          </a:prstGeom>
          <a:pattFill prst="ltHorz">
            <a:fgClr>
              <a:schemeClr val="tx2">
                <a:lumMod val="60000"/>
                <a:lumOff val="40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7052131" y="5656043"/>
            <a:ext cx="1" cy="768626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766443" y="5006654"/>
            <a:ext cx="495655" cy="197457"/>
          </a:xfrm>
          <a:prstGeom prst="rect">
            <a:avLst/>
          </a:prstGeom>
          <a:pattFill prst="trellis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52" name="曲线连接符 51"/>
          <p:cNvCxnSpPr/>
          <p:nvPr/>
        </p:nvCxnSpPr>
        <p:spPr>
          <a:xfrm rot="10800000">
            <a:off x="6648622" y="4738887"/>
            <a:ext cx="332026" cy="178759"/>
          </a:xfrm>
          <a:prstGeom prst="curvedConnector3">
            <a:avLst>
              <a:gd name="adj1" fmla="val -5878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7171939" y="5412093"/>
            <a:ext cx="8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?</a:t>
            </a:r>
            <a:r>
              <a:rPr lang="en-US" altLang="zh-CN" sz="3200"/>
              <a:t>°</a:t>
            </a:r>
            <a:endParaRPr lang="en-US" sz="3200"/>
          </a:p>
        </p:txBody>
      </p:sp>
      <p:sp>
        <p:nvSpPr>
          <p:cNvPr id="73" name="Text Placeholder 23"/>
          <p:cNvSpPr txBox="1">
            <a:spLocks/>
          </p:cNvSpPr>
          <p:nvPr/>
        </p:nvSpPr>
        <p:spPr>
          <a:xfrm>
            <a:off x="1727119" y="1773137"/>
            <a:ext cx="2095494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自动将爪子对准指定仓库</a:t>
            </a:r>
            <a:endParaRPr lang="en-US" altLang="ja-JP" sz="2400" dirty="0"/>
          </a:p>
        </p:txBody>
      </p:sp>
      <p:sp>
        <p:nvSpPr>
          <p:cNvPr id="74" name="Text Placeholder 23"/>
          <p:cNvSpPr txBox="1">
            <a:spLocks/>
          </p:cNvSpPr>
          <p:nvPr/>
        </p:nvSpPr>
        <p:spPr>
          <a:xfrm>
            <a:off x="1071756" y="1310165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1</a:t>
            </a:r>
            <a:endParaRPr lang="en-US" altLang="ja-JP" sz="3600" b="1" dirty="0"/>
          </a:p>
        </p:txBody>
      </p:sp>
      <p:grpSp>
        <p:nvGrpSpPr>
          <p:cNvPr id="91" name="组合 90"/>
          <p:cNvGrpSpPr/>
          <p:nvPr/>
        </p:nvGrpSpPr>
        <p:grpSpPr>
          <a:xfrm>
            <a:off x="5259718" y="870958"/>
            <a:ext cx="557385" cy="960511"/>
            <a:chOff x="4475747" y="1315452"/>
            <a:chExt cx="557385" cy="960511"/>
          </a:xfrm>
        </p:grpSpPr>
        <p:sp>
          <p:nvSpPr>
            <p:cNvPr id="76" name="矩形 75"/>
            <p:cNvSpPr/>
            <p:nvPr/>
          </p:nvSpPr>
          <p:spPr>
            <a:xfrm>
              <a:off x="4475747" y="1524000"/>
              <a:ext cx="529390" cy="1390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4475747" y="1315452"/>
              <a:ext cx="557385" cy="960511"/>
              <a:chOff x="4475747" y="1315452"/>
              <a:chExt cx="557385" cy="960511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4669782" y="1647050"/>
                <a:ext cx="174934" cy="62891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4475747" y="1315452"/>
                <a:ext cx="155514" cy="34763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4877618" y="1315452"/>
                <a:ext cx="155514" cy="34763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en-US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3962912" y="1828849"/>
            <a:ext cx="2059985" cy="1143375"/>
            <a:chOff x="4346543" y="2275962"/>
            <a:chExt cx="2059985" cy="1143375"/>
          </a:xfrm>
        </p:grpSpPr>
        <p:sp>
          <p:nvSpPr>
            <p:cNvPr id="79" name="矩形 78"/>
            <p:cNvSpPr/>
            <p:nvPr/>
          </p:nvSpPr>
          <p:spPr>
            <a:xfrm>
              <a:off x="4346543" y="2275962"/>
              <a:ext cx="2059985" cy="114337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4475747" y="2356173"/>
              <a:ext cx="684813" cy="78807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en-US" sz="2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5547794" y="2360859"/>
              <a:ext cx="684813" cy="78807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en-US" sz="2800"/>
            </a:p>
          </p:txBody>
        </p:sp>
      </p:grpSp>
      <p:cxnSp>
        <p:nvCxnSpPr>
          <p:cNvPr id="81" name="直接箭头连接符 80"/>
          <p:cNvCxnSpPr/>
          <p:nvPr/>
        </p:nvCxnSpPr>
        <p:spPr>
          <a:xfrm>
            <a:off x="4242130" y="2851770"/>
            <a:ext cx="1458443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23"/>
          <p:cNvSpPr txBox="1">
            <a:spLocks/>
          </p:cNvSpPr>
          <p:nvPr/>
        </p:nvSpPr>
        <p:spPr>
          <a:xfrm>
            <a:off x="7780421" y="1599237"/>
            <a:ext cx="2010123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若该仓库已满（已有</a:t>
            </a:r>
            <a:r>
              <a:rPr lang="en-US" altLang="zh-CN" sz="2400"/>
              <a:t>6</a:t>
            </a:r>
            <a:r>
              <a:rPr lang="zh-CN" altLang="en-US" sz="2400"/>
              <a:t>块），则自动切换到另一仓库</a:t>
            </a:r>
            <a:endParaRPr lang="en-US" altLang="ja-JP" sz="2400" dirty="0"/>
          </a:p>
        </p:txBody>
      </p:sp>
      <p:sp>
        <p:nvSpPr>
          <p:cNvPr id="86" name="Text Placeholder 23"/>
          <p:cNvSpPr txBox="1">
            <a:spLocks/>
          </p:cNvSpPr>
          <p:nvPr/>
        </p:nvSpPr>
        <p:spPr>
          <a:xfrm>
            <a:off x="9790545" y="2812410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3</a:t>
            </a:r>
            <a:endParaRPr lang="en-US" altLang="ja-JP" sz="3600" b="1" dirty="0"/>
          </a:p>
        </p:txBody>
      </p:sp>
      <p:sp>
        <p:nvSpPr>
          <p:cNvPr id="87" name="文本框 86"/>
          <p:cNvSpPr txBox="1"/>
          <p:nvPr/>
        </p:nvSpPr>
        <p:spPr>
          <a:xfrm>
            <a:off x="4375117" y="3018777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M2006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88" name="文本框 87"/>
          <p:cNvSpPr txBox="1"/>
          <p:nvPr/>
        </p:nvSpPr>
        <p:spPr>
          <a:xfrm>
            <a:off x="6815595" y="6719687"/>
            <a:ext cx="71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RM</a:t>
            </a:r>
          </a:p>
          <a:p>
            <a:r>
              <a:rPr lang="en-US" altLang="zh-CN" b="1"/>
              <a:t>3508</a:t>
            </a:r>
            <a:endParaRPr lang="en-US" b="1"/>
          </a:p>
        </p:txBody>
      </p:sp>
      <p:sp>
        <p:nvSpPr>
          <p:cNvPr id="89" name="文本框 88"/>
          <p:cNvSpPr txBox="1"/>
          <p:nvPr/>
        </p:nvSpPr>
        <p:spPr>
          <a:xfrm>
            <a:off x="6547745" y="4222458"/>
            <a:ext cx="105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RM3508</a:t>
            </a:r>
            <a:endParaRPr lang="en-US" b="1"/>
          </a:p>
        </p:txBody>
      </p:sp>
      <p:grpSp>
        <p:nvGrpSpPr>
          <p:cNvPr id="92" name="组合 91"/>
          <p:cNvGrpSpPr/>
          <p:nvPr/>
        </p:nvGrpSpPr>
        <p:grpSpPr>
          <a:xfrm>
            <a:off x="5223223" y="1904432"/>
            <a:ext cx="1756860" cy="792765"/>
            <a:chOff x="4475747" y="2356173"/>
            <a:chExt cx="1756860" cy="792765"/>
          </a:xfrm>
        </p:grpSpPr>
        <p:sp>
          <p:nvSpPr>
            <p:cNvPr id="94" name="矩形 93"/>
            <p:cNvSpPr/>
            <p:nvPr/>
          </p:nvSpPr>
          <p:spPr>
            <a:xfrm>
              <a:off x="4475747" y="2356173"/>
              <a:ext cx="684813" cy="78807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80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en-US" sz="2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547794" y="2360859"/>
              <a:ext cx="684813" cy="78807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sz="2800"/>
            </a:p>
          </p:txBody>
        </p:sp>
      </p:grpSp>
      <p:sp>
        <p:nvSpPr>
          <p:cNvPr id="96" name="矩形 95"/>
          <p:cNvSpPr/>
          <p:nvPr/>
        </p:nvSpPr>
        <p:spPr>
          <a:xfrm>
            <a:off x="6022897" y="1842051"/>
            <a:ext cx="1106104" cy="113017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97" name="矩形 96"/>
          <p:cNvSpPr/>
          <p:nvPr/>
        </p:nvSpPr>
        <p:spPr>
          <a:xfrm>
            <a:off x="6299986" y="1890587"/>
            <a:ext cx="684813" cy="7880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28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2072576" y="8022602"/>
            <a:ext cx="1142416" cy="541357"/>
            <a:chOff x="4617219" y="1483410"/>
            <a:chExt cx="1142416" cy="541357"/>
          </a:xfrm>
          <a:solidFill>
            <a:srgbClr val="FFC000"/>
          </a:solidFill>
        </p:grpSpPr>
        <p:sp>
          <p:nvSpPr>
            <p:cNvPr id="150" name="矩形 149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56" name="Text Placeholder 23"/>
          <p:cNvSpPr txBox="1">
            <a:spLocks/>
          </p:cNvSpPr>
          <p:nvPr/>
        </p:nvSpPr>
        <p:spPr>
          <a:xfrm>
            <a:off x="4773815" y="7728625"/>
            <a:ext cx="1741421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摩擦轮转动，积木块升降</a:t>
            </a:r>
            <a:endParaRPr lang="en-US" altLang="ja-JP" sz="2400" dirty="0"/>
          </a:p>
        </p:txBody>
      </p:sp>
      <p:sp>
        <p:nvSpPr>
          <p:cNvPr id="171" name="椭圆 170"/>
          <p:cNvSpPr/>
          <p:nvPr/>
        </p:nvSpPr>
        <p:spPr>
          <a:xfrm>
            <a:off x="1576660" y="8207996"/>
            <a:ext cx="500342" cy="500342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72" name="椭圆 171"/>
          <p:cNvSpPr/>
          <p:nvPr/>
        </p:nvSpPr>
        <p:spPr>
          <a:xfrm>
            <a:off x="3204691" y="8207498"/>
            <a:ext cx="500342" cy="500342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76" name="曲线连接符 175"/>
          <p:cNvCxnSpPr/>
          <p:nvPr/>
        </p:nvCxnSpPr>
        <p:spPr>
          <a:xfrm rot="16200000" flipH="1">
            <a:off x="3588023" y="8125775"/>
            <a:ext cx="223490" cy="216809"/>
          </a:xfrm>
          <a:prstGeom prst="curvedConnector3">
            <a:avLst>
              <a:gd name="adj1" fmla="val -246"/>
            </a:avLst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0" name="曲线连接符 179"/>
          <p:cNvCxnSpPr/>
          <p:nvPr/>
        </p:nvCxnSpPr>
        <p:spPr>
          <a:xfrm rot="16200000" flipH="1">
            <a:off x="1462394" y="8506681"/>
            <a:ext cx="223490" cy="216809"/>
          </a:xfrm>
          <a:prstGeom prst="curvedConnector3">
            <a:avLst>
              <a:gd name="adj1" fmla="val 100246"/>
            </a:avLst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3" name="Text Placeholder 23"/>
          <p:cNvSpPr txBox="1">
            <a:spLocks/>
          </p:cNvSpPr>
          <p:nvPr/>
        </p:nvSpPr>
        <p:spPr>
          <a:xfrm>
            <a:off x="6664913" y="7913324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5</a:t>
            </a:r>
            <a:endParaRPr lang="en-US" altLang="ja-JP" sz="3600" b="1" dirty="0"/>
          </a:p>
        </p:txBody>
      </p:sp>
      <p:sp>
        <p:nvSpPr>
          <p:cNvPr id="190" name="Text Placeholder 23"/>
          <p:cNvSpPr txBox="1">
            <a:spLocks/>
          </p:cNvSpPr>
          <p:nvPr/>
        </p:nvSpPr>
        <p:spPr>
          <a:xfrm>
            <a:off x="7841525" y="7728625"/>
            <a:ext cx="1741421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放入仓库后，所有部件归回零位</a:t>
            </a:r>
            <a:endParaRPr lang="en-US" altLang="ja-JP" sz="2400" dirty="0"/>
          </a:p>
        </p:txBody>
      </p:sp>
      <p:sp>
        <p:nvSpPr>
          <p:cNvPr id="191" name="Text Placeholder 23"/>
          <p:cNvSpPr txBox="1">
            <a:spLocks/>
          </p:cNvSpPr>
          <p:nvPr/>
        </p:nvSpPr>
        <p:spPr>
          <a:xfrm>
            <a:off x="9732623" y="7913324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6</a:t>
            </a:r>
            <a:endParaRPr lang="en-US" altLang="ja-JP" sz="3600" b="1" dirty="0"/>
          </a:p>
        </p:txBody>
      </p:sp>
      <p:cxnSp>
        <p:nvCxnSpPr>
          <p:cNvPr id="192" name="直接箭头连接符 191"/>
          <p:cNvCxnSpPr/>
          <p:nvPr/>
        </p:nvCxnSpPr>
        <p:spPr>
          <a:xfrm flipV="1">
            <a:off x="2648185" y="8296847"/>
            <a:ext cx="1" cy="76862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3273322" y="8786771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M2006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93" name="文本框 92"/>
          <p:cNvSpPr txBox="1"/>
          <p:nvPr/>
        </p:nvSpPr>
        <p:spPr>
          <a:xfrm>
            <a:off x="1466608" y="8786771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M2006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98" name="矩形 97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22551" y="4542942"/>
            <a:ext cx="859056" cy="456166"/>
            <a:chOff x="5922551" y="4542942"/>
            <a:chExt cx="859056" cy="456166"/>
          </a:xfrm>
        </p:grpSpPr>
        <p:sp>
          <p:nvSpPr>
            <p:cNvPr id="49" name="矩形 48"/>
            <p:cNvSpPr/>
            <p:nvPr/>
          </p:nvSpPr>
          <p:spPr>
            <a:xfrm rot="2404262">
              <a:off x="6192565" y="4836183"/>
              <a:ext cx="589042" cy="1629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 flipV="1">
              <a:off x="6153440" y="4573940"/>
              <a:ext cx="292143" cy="254606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5922551" y="4767915"/>
              <a:ext cx="296658" cy="8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6162034" y="4542942"/>
              <a:ext cx="296658" cy="8965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</p:grpSp>
      <p:sp>
        <p:nvSpPr>
          <p:cNvPr id="101" name="椭圆 100"/>
          <p:cNvSpPr/>
          <p:nvPr/>
        </p:nvSpPr>
        <p:spPr>
          <a:xfrm>
            <a:off x="3935419" y="2963939"/>
            <a:ext cx="419035" cy="4190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/>
              <a:t>M</a:t>
            </a:r>
          </a:p>
        </p:txBody>
      </p:sp>
      <p:sp>
        <p:nvSpPr>
          <p:cNvPr id="102" name="椭圆 101"/>
          <p:cNvSpPr/>
          <p:nvPr/>
        </p:nvSpPr>
        <p:spPr>
          <a:xfrm>
            <a:off x="6846791" y="6239992"/>
            <a:ext cx="419035" cy="4190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/>
              <a:t>M</a:t>
            </a:r>
          </a:p>
        </p:txBody>
      </p:sp>
      <p:sp>
        <p:nvSpPr>
          <p:cNvPr id="103" name="椭圆 102"/>
          <p:cNvSpPr/>
          <p:nvPr/>
        </p:nvSpPr>
        <p:spPr>
          <a:xfrm>
            <a:off x="6499116" y="4869528"/>
            <a:ext cx="471708" cy="4717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>
                    <a:lumMod val="50000"/>
                  </a:schemeClr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0243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733961" y="1774030"/>
            <a:ext cx="5308408" cy="1141412"/>
          </a:xfrm>
        </p:spPr>
        <p:txBody>
          <a:bodyPr>
            <a:normAutofit/>
          </a:bodyPr>
          <a:lstStyle/>
          <a:p>
            <a:pPr algn="l"/>
            <a:r>
              <a:rPr lang="zh-CN" altLang="en-US"/>
              <a:t>单块取放操作</a:t>
            </a:r>
            <a:endParaRPr kumimoji="1" lang="ja-JP" altLang="en-US" dirty="0"/>
          </a:p>
        </p:txBody>
      </p:sp>
      <p:sp>
        <p:nvSpPr>
          <p:cNvPr id="11" name="文本占位符 4"/>
          <p:cNvSpPr txBox="1">
            <a:spLocks/>
          </p:cNvSpPr>
          <p:nvPr/>
        </p:nvSpPr>
        <p:spPr>
          <a:xfrm>
            <a:off x="733961" y="2574856"/>
            <a:ext cx="4502150" cy="7012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备用方案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占位符 11"/>
          <p:cNvSpPr txBox="1">
            <a:spLocks/>
          </p:cNvSpPr>
          <p:nvPr/>
        </p:nvSpPr>
        <p:spPr>
          <a:xfrm>
            <a:off x="733961" y="3970572"/>
            <a:ext cx="5083818" cy="2989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单次取</a:t>
            </a:r>
            <a:r>
              <a:rPr lang="en-US" altLang="zh-CN" sz="240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放块操作的时间可稳定在</a:t>
            </a:r>
            <a:r>
              <a:rPr lang="en-US" altLang="zh-CN" sz="2400" b="1">
                <a:solidFill>
                  <a:schemeClr val="bg1">
                    <a:lumMod val="85000"/>
                  </a:schemeClr>
                </a:solidFill>
              </a:rPr>
              <a:t>0.5</a:t>
            </a:r>
            <a:r>
              <a:rPr lang="zh-CN" altLang="en-US" sz="2400" b="1">
                <a:solidFill>
                  <a:schemeClr val="bg1">
                    <a:lumMod val="85000"/>
                  </a:schemeClr>
                </a:solidFill>
              </a:rPr>
              <a:t>秒左右</a:t>
            </a:r>
            <a:endParaRPr lang="en-US" altLang="zh-CN" sz="240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备用方案在热身赛效果较好</a:t>
            </a:r>
            <a:endParaRPr lang="en-US" altLang="zh-CN" sz="240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388216" y="5130743"/>
            <a:ext cx="1142416" cy="541357"/>
            <a:chOff x="4617219" y="1483410"/>
            <a:chExt cx="1142416" cy="541357"/>
          </a:xfrm>
          <a:solidFill>
            <a:srgbClr val="C00000"/>
          </a:solidFill>
        </p:grpSpPr>
        <p:sp>
          <p:nvSpPr>
            <p:cNvPr id="14" name="矩形 13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9" name="Text Placeholder 23"/>
          <p:cNvSpPr txBox="1">
            <a:spLocks/>
          </p:cNvSpPr>
          <p:nvPr/>
        </p:nvSpPr>
        <p:spPr>
          <a:xfrm>
            <a:off x="12778459" y="4836766"/>
            <a:ext cx="2052418" cy="144207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摩擦轮转动，积木块上升收起，下降放置</a:t>
            </a:r>
            <a:endParaRPr lang="en-US" altLang="ja-JP" sz="2400" dirty="0"/>
          </a:p>
        </p:txBody>
      </p:sp>
      <p:sp>
        <p:nvSpPr>
          <p:cNvPr id="20" name="椭圆 19"/>
          <p:cNvSpPr/>
          <p:nvPr/>
        </p:nvSpPr>
        <p:spPr>
          <a:xfrm>
            <a:off x="9892300" y="5316137"/>
            <a:ext cx="500342" cy="500342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21" name="椭圆 20"/>
          <p:cNvSpPr/>
          <p:nvPr/>
        </p:nvSpPr>
        <p:spPr>
          <a:xfrm>
            <a:off x="11520331" y="5315639"/>
            <a:ext cx="500342" cy="500342"/>
          </a:xfrm>
          <a:prstGeom prst="ellipse">
            <a:avLst/>
          </a:prstGeom>
          <a:pattFill prst="pct60">
            <a:fgClr>
              <a:srgbClr val="00B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>
                    <a:lumMod val="50000"/>
                  </a:schemeClr>
                </a:solidFill>
              </a:rPr>
              <a:t>M</a:t>
            </a:r>
          </a:p>
        </p:txBody>
      </p:sp>
      <p:cxnSp>
        <p:nvCxnSpPr>
          <p:cNvPr id="22" name="曲线连接符 21"/>
          <p:cNvCxnSpPr/>
          <p:nvPr/>
        </p:nvCxnSpPr>
        <p:spPr>
          <a:xfrm rot="16200000" flipH="1">
            <a:off x="11903663" y="5233916"/>
            <a:ext cx="223490" cy="216809"/>
          </a:xfrm>
          <a:prstGeom prst="curvedConnector3">
            <a:avLst>
              <a:gd name="adj1" fmla="val -246"/>
            </a:avLst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16200000" flipH="1">
            <a:off x="9778034" y="5614822"/>
            <a:ext cx="223490" cy="216809"/>
          </a:xfrm>
          <a:prstGeom prst="curvedConnector3">
            <a:avLst>
              <a:gd name="adj1" fmla="val 100246"/>
            </a:avLst>
          </a:prstGeom>
          <a:ln w="38100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3"/>
          <p:cNvSpPr txBox="1">
            <a:spLocks/>
          </p:cNvSpPr>
          <p:nvPr/>
        </p:nvSpPr>
        <p:spPr>
          <a:xfrm>
            <a:off x="15387461" y="5639864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2</a:t>
            </a:r>
            <a:endParaRPr lang="en-US" altLang="ja-JP" sz="3600" b="1" dirty="0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0963825" y="5404988"/>
            <a:ext cx="1" cy="76862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 rot="20633507">
            <a:off x="13053893" y="1845369"/>
            <a:ext cx="1240170" cy="781084"/>
            <a:chOff x="10623018" y="1557702"/>
            <a:chExt cx="1240170" cy="781084"/>
          </a:xfrm>
        </p:grpSpPr>
        <p:sp>
          <p:nvSpPr>
            <p:cNvPr id="27" name="矩形 26"/>
            <p:cNvSpPr/>
            <p:nvPr/>
          </p:nvSpPr>
          <p:spPr>
            <a:xfrm rot="1803255">
              <a:off x="11333798" y="1927926"/>
              <a:ext cx="529390" cy="1390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sp>
          <p:nvSpPr>
            <p:cNvPr id="29" name="矩形 28"/>
            <p:cNvSpPr/>
            <p:nvPr/>
          </p:nvSpPr>
          <p:spPr>
            <a:xfrm rot="3919251">
              <a:off x="11044672" y="1727815"/>
              <a:ext cx="189317" cy="10326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1385553" y="1557702"/>
              <a:ext cx="0" cy="36831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1807314" y="1820806"/>
              <a:ext cx="0" cy="36831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箭头连接符 45"/>
          <p:cNvCxnSpPr/>
          <p:nvPr/>
        </p:nvCxnSpPr>
        <p:spPr>
          <a:xfrm flipV="1">
            <a:off x="15265400" y="2164657"/>
            <a:ext cx="1" cy="768626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Text Placeholder 23"/>
          <p:cNvSpPr txBox="1">
            <a:spLocks/>
          </p:cNvSpPr>
          <p:nvPr/>
        </p:nvSpPr>
        <p:spPr>
          <a:xfrm>
            <a:off x="9300285" y="1339157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1</a:t>
            </a:r>
            <a:endParaRPr lang="en-US" altLang="ja-JP" sz="3600" b="1" dirty="0"/>
          </a:p>
        </p:txBody>
      </p:sp>
      <p:sp>
        <p:nvSpPr>
          <p:cNvPr id="48" name="Text Placeholder 23"/>
          <p:cNvSpPr txBox="1">
            <a:spLocks/>
          </p:cNvSpPr>
          <p:nvPr/>
        </p:nvSpPr>
        <p:spPr>
          <a:xfrm>
            <a:off x="10244781" y="2087737"/>
            <a:ext cx="1741421" cy="144207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机械臂下降，接触积木块</a:t>
            </a:r>
            <a:endParaRPr lang="en-US" altLang="ja-JP" sz="24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14274581" y="3143182"/>
            <a:ext cx="1142416" cy="541357"/>
            <a:chOff x="4617219" y="1483410"/>
            <a:chExt cx="1142416" cy="541357"/>
          </a:xfrm>
          <a:solidFill>
            <a:srgbClr val="00B050"/>
          </a:solidFill>
        </p:grpSpPr>
        <p:sp>
          <p:nvSpPr>
            <p:cNvPr id="50" name="矩形 49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11815606" y="4194627"/>
            <a:ext cx="1553867" cy="122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58" name="矩形 57"/>
          <p:cNvSpPr/>
          <p:nvPr/>
        </p:nvSpPr>
        <p:spPr>
          <a:xfrm>
            <a:off x="11815606" y="6797859"/>
            <a:ext cx="1553867" cy="122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65" name="Text Placeholder 23"/>
          <p:cNvSpPr txBox="1">
            <a:spLocks/>
          </p:cNvSpPr>
          <p:nvPr/>
        </p:nvSpPr>
        <p:spPr>
          <a:xfrm>
            <a:off x="12032567" y="7585786"/>
            <a:ext cx="3232833" cy="868403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所有机械臂恢复零位</a:t>
            </a:r>
            <a:endParaRPr lang="en-US" altLang="ja-JP" sz="2400" dirty="0"/>
          </a:p>
        </p:txBody>
      </p:sp>
      <p:sp>
        <p:nvSpPr>
          <p:cNvPr id="70" name="Text Placeholder 23"/>
          <p:cNvSpPr txBox="1">
            <a:spLocks/>
          </p:cNvSpPr>
          <p:nvPr/>
        </p:nvSpPr>
        <p:spPr>
          <a:xfrm>
            <a:off x="11309270" y="7300438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3</a:t>
            </a:r>
            <a:endParaRPr lang="en-US" altLang="ja-JP" sz="360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11564582" y="5865766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M2006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45" name="文本框 44"/>
          <p:cNvSpPr txBox="1"/>
          <p:nvPr/>
        </p:nvSpPr>
        <p:spPr>
          <a:xfrm>
            <a:off x="9834186" y="5855116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M2006</a:t>
            </a:r>
            <a:r>
              <a:rPr lang="zh-CN" altLang="en-US" b="1"/>
              <a:t> </a:t>
            </a:r>
            <a:endParaRPr lang="en-US" b="1"/>
          </a:p>
        </p:txBody>
      </p:sp>
      <p:sp>
        <p:nvSpPr>
          <p:cNvPr id="56" name="文本框 55"/>
          <p:cNvSpPr txBox="1"/>
          <p:nvPr/>
        </p:nvSpPr>
        <p:spPr>
          <a:xfrm>
            <a:off x="12683390" y="3402094"/>
            <a:ext cx="13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RM3508</a:t>
            </a:r>
            <a:endParaRPr lang="en-US" b="1"/>
          </a:p>
        </p:txBody>
      </p:sp>
      <p:sp>
        <p:nvSpPr>
          <p:cNvPr id="59" name="矩形 58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 rot="1413469">
            <a:off x="13449612" y="2530290"/>
            <a:ext cx="1240170" cy="781084"/>
            <a:chOff x="10623018" y="1557702"/>
            <a:chExt cx="1240170" cy="781084"/>
          </a:xfrm>
        </p:grpSpPr>
        <p:sp>
          <p:nvSpPr>
            <p:cNvPr id="39" name="矩形 38"/>
            <p:cNvSpPr/>
            <p:nvPr/>
          </p:nvSpPr>
          <p:spPr>
            <a:xfrm rot="1803255">
              <a:off x="11333798" y="1927926"/>
              <a:ext cx="529390" cy="1390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sp>
          <p:nvSpPr>
            <p:cNvPr id="40" name="矩形 39"/>
            <p:cNvSpPr/>
            <p:nvPr/>
          </p:nvSpPr>
          <p:spPr>
            <a:xfrm rot="3919251">
              <a:off x="11044672" y="1727815"/>
              <a:ext cx="189317" cy="10326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1385553" y="1557702"/>
              <a:ext cx="0" cy="36831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1807314" y="1820806"/>
              <a:ext cx="0" cy="36831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椭圆 42"/>
          <p:cNvSpPr/>
          <p:nvPr/>
        </p:nvSpPr>
        <p:spPr>
          <a:xfrm>
            <a:off x="12986163" y="2808774"/>
            <a:ext cx="471708" cy="4717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solidFill>
                  <a:schemeClr val="tx1">
                    <a:lumMod val="50000"/>
                  </a:schemeClr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11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19"/>
    </mc:Choice>
    <mc:Fallback xmlns="">
      <p:transition advTm="391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>
            <a:normAutofit/>
          </a:bodyPr>
          <a:lstStyle/>
          <a:p>
            <a:r>
              <a:rPr kumimoji="1" lang="zh-CN" altLang="en-US"/>
              <a:t>视觉自动对位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899" y="3311949"/>
            <a:ext cx="5103743" cy="905872"/>
          </a:xfrm>
        </p:spPr>
        <p:txBody>
          <a:bodyPr>
            <a:normAutofit/>
          </a:bodyPr>
          <a:lstStyle/>
          <a:p>
            <a:r>
              <a:rPr lang="en-US" altLang="zh-CN"/>
              <a:t>UART </a:t>
            </a:r>
            <a:r>
              <a:rPr lang="zh-CN" altLang="en-US"/>
              <a:t>接收 </a:t>
            </a:r>
            <a:r>
              <a:rPr lang="en-US" altLang="zh-CN"/>
              <a:t>Manifold </a:t>
            </a:r>
            <a:r>
              <a:rPr lang="zh-CN" altLang="en-US"/>
              <a:t>的控制数据</a:t>
            </a:r>
            <a:endParaRPr lang="en-US"/>
          </a:p>
        </p:txBody>
      </p:sp>
      <p:sp>
        <p:nvSpPr>
          <p:cNvPr id="98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79"/>
            <a:ext cx="5382268" cy="2989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通信部分</a:t>
            </a:r>
            <a:endParaRPr lang="en-US" altLang="zh-CN" sz="2400" i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4" name="Text Placeholder 23"/>
          <p:cNvSpPr txBox="1">
            <a:spLocks/>
          </p:cNvSpPr>
          <p:nvPr/>
        </p:nvSpPr>
        <p:spPr>
          <a:xfrm>
            <a:off x="1727119" y="1773137"/>
            <a:ext cx="2095494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/>
              <a:t>UART </a:t>
            </a:r>
            <a:r>
              <a:rPr lang="zh-CN" altLang="en-US" sz="2400"/>
              <a:t>接收 </a:t>
            </a:r>
            <a:r>
              <a:rPr lang="en-US" altLang="zh-CN" sz="2400"/>
              <a:t>Manifold </a:t>
            </a:r>
            <a:r>
              <a:rPr lang="zh-CN" altLang="en-US" sz="2400"/>
              <a:t>数据</a:t>
            </a:r>
            <a:endParaRPr lang="en-US" altLang="ja-JP" sz="2400" dirty="0"/>
          </a:p>
        </p:txBody>
      </p:sp>
      <p:sp>
        <p:nvSpPr>
          <p:cNvPr id="135" name="Text Placeholder 23"/>
          <p:cNvSpPr txBox="1">
            <a:spLocks/>
          </p:cNvSpPr>
          <p:nvPr/>
        </p:nvSpPr>
        <p:spPr>
          <a:xfrm>
            <a:off x="1071756" y="1310165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1</a:t>
            </a:r>
            <a:endParaRPr lang="en-US" altLang="ja-JP" sz="3600" b="1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973270"/>
              </p:ext>
            </p:extLst>
          </p:nvPr>
        </p:nvGraphicFramePr>
        <p:xfrm>
          <a:off x="4396835" y="1137311"/>
          <a:ext cx="5703013" cy="8173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9432">
                  <a:extLst>
                    <a:ext uri="{9D8B030D-6E8A-4147-A177-3AD203B41FA5}">
                      <a16:colId xmlns:a16="http://schemas.microsoft.com/office/drawing/2014/main" val="2372629708"/>
                    </a:ext>
                  </a:extLst>
                </a:gridCol>
                <a:gridCol w="1240374">
                  <a:extLst>
                    <a:ext uri="{9D8B030D-6E8A-4147-A177-3AD203B41FA5}">
                      <a16:colId xmlns:a16="http://schemas.microsoft.com/office/drawing/2014/main" val="3798398077"/>
                    </a:ext>
                  </a:extLst>
                </a:gridCol>
                <a:gridCol w="1351905">
                  <a:extLst>
                    <a:ext uri="{9D8B030D-6E8A-4147-A177-3AD203B41FA5}">
                      <a16:colId xmlns:a16="http://schemas.microsoft.com/office/drawing/2014/main" val="1072580337"/>
                    </a:ext>
                  </a:extLst>
                </a:gridCol>
                <a:gridCol w="1481302">
                  <a:extLst>
                    <a:ext uri="{9D8B030D-6E8A-4147-A177-3AD203B41FA5}">
                      <a16:colId xmlns:a16="http://schemas.microsoft.com/office/drawing/2014/main" val="1593648606"/>
                    </a:ext>
                  </a:extLst>
                </a:gridCol>
              </a:tblGrid>
              <a:tr h="408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cap="all">
                          <a:effectLst/>
                        </a:rPr>
                        <a:t>符号位 </a:t>
                      </a:r>
                      <a:r>
                        <a:rPr lang="en-US" sz="1600" cap="all">
                          <a:effectLst/>
                        </a:rPr>
                        <a:t>[0]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cap="all">
                          <a:effectLst/>
                        </a:rPr>
                        <a:t>数据位 </a:t>
                      </a:r>
                      <a:r>
                        <a:rPr lang="en-US" sz="1600" cap="all">
                          <a:effectLst/>
                        </a:rPr>
                        <a:t>[1]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cap="all">
                          <a:effectLst/>
                        </a:rPr>
                        <a:t>数据位 </a:t>
                      </a:r>
                      <a:r>
                        <a:rPr lang="en-US" sz="1600" cap="all">
                          <a:effectLst/>
                        </a:rPr>
                        <a:t>[2]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 cap="all">
                          <a:effectLst/>
                        </a:rPr>
                        <a:t>数据位 </a:t>
                      </a:r>
                      <a:r>
                        <a:rPr lang="en-US" sz="1600" cap="all">
                          <a:effectLst/>
                        </a:rPr>
                        <a:t>[3]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7670252"/>
                  </a:ext>
                </a:extLst>
              </a:tr>
              <a:tr h="4086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r>
                        <a:rPr lang="zh-CN" sz="1600">
                          <a:effectLst/>
                        </a:rPr>
                        <a:t>为正，</a:t>
                      </a:r>
                      <a:r>
                        <a:rPr lang="en-US" sz="1600">
                          <a:effectLst/>
                        </a:rPr>
                        <a:t>-</a:t>
                      </a:r>
                      <a:r>
                        <a:rPr lang="zh-CN" sz="1600">
                          <a:effectLst/>
                        </a:rPr>
                        <a:t>为负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百位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十位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个位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1858910"/>
                  </a:ext>
                </a:extLst>
              </a:tr>
            </a:tbl>
          </a:graphicData>
        </a:graphic>
      </p:graphicFrame>
      <p:pic>
        <p:nvPicPr>
          <p:cNvPr id="1026" name="Picture 2" descr="https://cdn-hz.robomaster.com/tem/A%E5%9E%8B-%E5%B0%81%E9%9D%A2%E5%9B%BE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21998" r="26267" b="21734"/>
          <a:stretch/>
        </p:blipFill>
        <p:spPr bwMode="auto">
          <a:xfrm>
            <a:off x="5422218" y="2179646"/>
            <a:ext cx="1619831" cy="22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2834" y="3117471"/>
            <a:ext cx="2029664" cy="521476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>
          <a:xfrm>
            <a:off x="8282608" y="2034127"/>
            <a:ext cx="111562" cy="238283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17" name="肘形连接符 16"/>
          <p:cNvCxnSpPr/>
          <p:nvPr/>
        </p:nvCxnSpPr>
        <p:spPr>
          <a:xfrm>
            <a:off x="6798365" y="3034748"/>
            <a:ext cx="1484243" cy="145774"/>
          </a:xfrm>
          <a:prstGeom prst="bentConnector3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6" name="肘形连接符 185"/>
          <p:cNvCxnSpPr/>
          <p:nvPr/>
        </p:nvCxnSpPr>
        <p:spPr>
          <a:xfrm>
            <a:off x="6818245" y="3081132"/>
            <a:ext cx="1484243" cy="145774"/>
          </a:xfrm>
          <a:prstGeom prst="bentConnector3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7" name="肘形连接符 186"/>
          <p:cNvCxnSpPr/>
          <p:nvPr/>
        </p:nvCxnSpPr>
        <p:spPr>
          <a:xfrm>
            <a:off x="6771863" y="3061256"/>
            <a:ext cx="1484243" cy="145774"/>
          </a:xfrm>
          <a:prstGeom prst="bentConnector3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8" name="Text Placeholder 23"/>
          <p:cNvSpPr txBox="1">
            <a:spLocks/>
          </p:cNvSpPr>
          <p:nvPr/>
        </p:nvSpPr>
        <p:spPr>
          <a:xfrm>
            <a:off x="7327964" y="6073439"/>
            <a:ext cx="2095494" cy="244468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/>
              <a:t>通过 </a:t>
            </a:r>
            <a:r>
              <a:rPr lang="en-US" altLang="zh-CN" sz="2400"/>
              <a:t>PID </a:t>
            </a:r>
            <a:r>
              <a:rPr lang="zh-CN" altLang="en-US" sz="2400"/>
              <a:t>使用位置偏移量计算出底盘移动的速度，进行校准</a:t>
            </a:r>
            <a:endParaRPr lang="en-US" altLang="ja-JP" sz="2400" dirty="0"/>
          </a:p>
        </p:txBody>
      </p:sp>
      <p:sp>
        <p:nvSpPr>
          <p:cNvPr id="189" name="Text Placeholder 23"/>
          <p:cNvSpPr txBox="1">
            <a:spLocks/>
          </p:cNvSpPr>
          <p:nvPr/>
        </p:nvSpPr>
        <p:spPr>
          <a:xfrm>
            <a:off x="9392667" y="5105801"/>
            <a:ext cx="510625" cy="964044"/>
          </a:xfrm>
          <a:prstGeom prst="rect">
            <a:avLst/>
          </a:prstGeom>
        </p:spPr>
        <p:txBody>
          <a:bodyPr/>
          <a:lstStyle>
            <a:lvl1pPr marL="0" indent="0" algn="l" defTabSz="1371417" rtl="0" eaLnBrk="1" latinLnBrk="0" hangingPunct="1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/>
              <a:t>2</a:t>
            </a:r>
            <a:endParaRPr lang="en-US" altLang="ja-JP" sz="3600" b="1" dirty="0"/>
          </a:p>
        </p:txBody>
      </p:sp>
      <p:sp>
        <p:nvSpPr>
          <p:cNvPr id="22" name="矩形 21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7" b="8959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87" y="7045445"/>
            <a:ext cx="2008580" cy="200858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9" name="左箭头 8"/>
          <p:cNvSpPr/>
          <p:nvPr/>
        </p:nvSpPr>
        <p:spPr>
          <a:xfrm>
            <a:off x="6818245" y="3485323"/>
            <a:ext cx="1288683" cy="457198"/>
          </a:xfrm>
          <a:prstGeom prst="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600"/>
              <a:t>-13,68,20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5409228" y="8682393"/>
            <a:ext cx="822905" cy="389950"/>
            <a:chOff x="4617219" y="1483410"/>
            <a:chExt cx="1142416" cy="541357"/>
          </a:xfrm>
          <a:solidFill>
            <a:srgbClr val="00B050"/>
          </a:solidFill>
        </p:grpSpPr>
        <p:sp>
          <p:nvSpPr>
            <p:cNvPr id="27" name="矩形 26"/>
            <p:cNvSpPr/>
            <p:nvPr/>
          </p:nvSpPr>
          <p:spPr>
            <a:xfrm>
              <a:off x="4617219" y="1574193"/>
              <a:ext cx="1142416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95990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953437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16381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78185" y="1483410"/>
              <a:ext cx="208764" cy="4505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32" name="肘形连接符 31"/>
          <p:cNvCxnSpPr/>
          <p:nvPr/>
        </p:nvCxnSpPr>
        <p:spPr>
          <a:xfrm rot="5400000">
            <a:off x="3616146" y="5626658"/>
            <a:ext cx="3625057" cy="944722"/>
          </a:xfrm>
          <a:prstGeom prst="bentConnector3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 rot="5400000">
            <a:off x="3569934" y="5584232"/>
            <a:ext cx="3625057" cy="944722"/>
          </a:xfrm>
          <a:prstGeom prst="bentConnector3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左右箭头 10"/>
          <p:cNvSpPr/>
          <p:nvPr/>
        </p:nvSpPr>
        <p:spPr>
          <a:xfrm rot="8872724">
            <a:off x="3926340" y="8480570"/>
            <a:ext cx="2250018" cy="380989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8989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5"/>
            <a:ext cx="18288000" cy="6666673"/>
          </a:xfrm>
          <a:effectLst>
            <a:reflection stA="10000" endPos="65000" dist="50800" dir="5400000" sy="-100000" algn="bl" rotWithShape="0"/>
          </a:effectLst>
        </p:spPr>
      </p:pic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376655" y="7508851"/>
            <a:ext cx="5724525" cy="1054484"/>
          </a:xfrm>
        </p:spPr>
        <p:txBody>
          <a:bodyPr/>
          <a:lstStyle/>
          <a:p>
            <a:r>
              <a:rPr kumimoji="1" lang="zh-CN" altLang="en-US"/>
              <a:t>算法</a:t>
            </a:r>
            <a:r>
              <a:rPr kumimoji="1" lang="en-US" altLang="zh-CN"/>
              <a:t>/</a:t>
            </a:r>
            <a:r>
              <a:rPr kumimoji="1" lang="zh-CN" altLang="en-US"/>
              <a:t>视觉</a:t>
            </a:r>
            <a:endParaRPr kumimoji="1" lang="ja-JP" alt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017496" y="7213668"/>
            <a:ext cx="6579234" cy="1663700"/>
          </a:xfrm>
        </p:spPr>
        <p:txBody>
          <a:bodyPr>
            <a:normAutofit/>
          </a:bodyPr>
          <a:lstStyle/>
          <a:p>
            <a:r>
              <a:rPr lang="en-US" altLang="zh-CN" sz="3200" cap="all"/>
              <a:t>Algorithms &amp;</a:t>
            </a:r>
          </a:p>
          <a:p>
            <a:r>
              <a:rPr lang="en-US" altLang="zh-CN" sz="3200" cap="all"/>
              <a:t>Computer vision</a:t>
            </a:r>
            <a:endParaRPr lang="en-US" altLang="ja-JP" sz="3200" cap="all"/>
          </a:p>
        </p:txBody>
      </p:sp>
      <p:sp>
        <p:nvSpPr>
          <p:cNvPr id="11" name="矩形 10"/>
          <p:cNvSpPr/>
          <p:nvPr/>
        </p:nvSpPr>
        <p:spPr>
          <a:xfrm>
            <a:off x="6801852" y="7876673"/>
            <a:ext cx="135429" cy="4741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7496165" y="5617501"/>
            <a:ext cx="3295260" cy="535061"/>
          </a:xfrm>
        </p:spPr>
        <p:txBody>
          <a:bodyPr/>
          <a:lstStyle/>
          <a:p>
            <a:r>
              <a:rPr lang="zh-CN" altLang="en-US" b="1"/>
              <a:t>何清华</a:t>
            </a:r>
            <a:endParaRPr lang="en-US" altLang="ja-JP" b="1" dirty="0"/>
          </a:p>
        </p:txBody>
      </p:sp>
      <p:sp>
        <p:nvSpPr>
          <p:cNvPr id="35" name="Title 17"/>
          <p:cNvSpPr txBox="1">
            <a:spLocks/>
          </p:cNvSpPr>
          <p:nvPr/>
        </p:nvSpPr>
        <p:spPr>
          <a:xfrm>
            <a:off x="1403349" y="2116810"/>
            <a:ext cx="4518479" cy="35006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3714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算法</a:t>
            </a:r>
            <a:r>
              <a:rPr lang="en-US" altLang="zh-CN" b="1"/>
              <a:t>/</a:t>
            </a:r>
            <a:r>
              <a:rPr lang="zh-CN" altLang="en-US" b="1"/>
              <a:t>视觉组</a:t>
            </a:r>
            <a:br>
              <a:rPr lang="en-US" altLang="zh-CN"/>
            </a:br>
            <a:r>
              <a:rPr lang="zh-CN" altLang="en-US"/>
              <a:t>成员</a:t>
            </a:r>
            <a:endParaRPr lang="ja-JP" altLang="en-US" dirty="0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980178" y="3086272"/>
            <a:ext cx="2327234" cy="2327234"/>
          </a:xfrm>
        </p:spPr>
      </p:sp>
      <p:sp>
        <p:nvSpPr>
          <p:cNvPr id="37" name="male_45735"/>
          <p:cNvSpPr>
            <a:spLocks noChangeAspect="1"/>
          </p:cNvSpPr>
          <p:nvPr/>
        </p:nvSpPr>
        <p:spPr bwMode="auto">
          <a:xfrm>
            <a:off x="8803093" y="3813887"/>
            <a:ext cx="681404" cy="871997"/>
          </a:xfrm>
          <a:custGeom>
            <a:avLst/>
            <a:gdLst>
              <a:gd name="connsiteX0" fmla="*/ 118658 w 474552"/>
              <a:gd name="connsiteY0" fmla="*/ 330881 h 607286"/>
              <a:gd name="connsiteX1" fmla="*/ 128808 w 474552"/>
              <a:gd name="connsiteY1" fmla="*/ 330881 h 607286"/>
              <a:gd name="connsiteX2" fmla="*/ 138880 w 474552"/>
              <a:gd name="connsiteY2" fmla="*/ 340467 h 607286"/>
              <a:gd name="connsiteX3" fmla="*/ 237315 w 474552"/>
              <a:gd name="connsiteY3" fmla="*/ 429642 h 607286"/>
              <a:gd name="connsiteX4" fmla="*/ 335672 w 474552"/>
              <a:gd name="connsiteY4" fmla="*/ 340467 h 607286"/>
              <a:gd name="connsiteX5" fmla="*/ 345823 w 474552"/>
              <a:gd name="connsiteY5" fmla="*/ 330881 h 607286"/>
              <a:gd name="connsiteX6" fmla="*/ 355973 w 474552"/>
              <a:gd name="connsiteY6" fmla="*/ 330881 h 607286"/>
              <a:gd name="connsiteX7" fmla="*/ 474552 w 474552"/>
              <a:gd name="connsiteY7" fmla="*/ 449363 h 607286"/>
              <a:gd name="connsiteX8" fmla="*/ 474552 w 474552"/>
              <a:gd name="connsiteY8" fmla="*/ 567845 h 607286"/>
              <a:gd name="connsiteX9" fmla="*/ 435052 w 474552"/>
              <a:gd name="connsiteY9" fmla="*/ 607286 h 607286"/>
              <a:gd name="connsiteX10" fmla="*/ 39579 w 474552"/>
              <a:gd name="connsiteY10" fmla="*/ 607286 h 607286"/>
              <a:gd name="connsiteX11" fmla="*/ 0 w 474552"/>
              <a:gd name="connsiteY11" fmla="*/ 567845 h 607286"/>
              <a:gd name="connsiteX12" fmla="*/ 0 w 474552"/>
              <a:gd name="connsiteY12" fmla="*/ 449363 h 607286"/>
              <a:gd name="connsiteX13" fmla="*/ 118658 w 474552"/>
              <a:gd name="connsiteY13" fmla="*/ 330881 h 607286"/>
              <a:gd name="connsiteX14" fmla="*/ 315130 w 474552"/>
              <a:gd name="connsiteY14" fmla="*/ 118095 h 607286"/>
              <a:gd name="connsiteX15" fmla="*/ 237312 w 474552"/>
              <a:gd name="connsiteY15" fmla="*/ 162332 h 607286"/>
              <a:gd name="connsiteX16" fmla="*/ 135653 w 474552"/>
              <a:gd name="connsiteY16" fmla="*/ 182682 h 607286"/>
              <a:gd name="connsiteX17" fmla="*/ 237312 w 474552"/>
              <a:gd name="connsiteY17" fmla="*/ 284120 h 607286"/>
              <a:gd name="connsiteX18" fmla="*/ 338893 w 474552"/>
              <a:gd name="connsiteY18" fmla="*/ 182682 h 607286"/>
              <a:gd name="connsiteX19" fmla="*/ 315130 w 474552"/>
              <a:gd name="connsiteY19" fmla="*/ 118095 h 607286"/>
              <a:gd name="connsiteX20" fmla="*/ 237312 w 474552"/>
              <a:gd name="connsiteY20" fmla="*/ 0 h 607286"/>
              <a:gd name="connsiteX21" fmla="*/ 379572 w 474552"/>
              <a:gd name="connsiteY21" fmla="*/ 162332 h 607286"/>
              <a:gd name="connsiteX22" fmla="*/ 237312 w 474552"/>
              <a:gd name="connsiteY22" fmla="*/ 324742 h 607286"/>
              <a:gd name="connsiteX23" fmla="*/ 95052 w 474552"/>
              <a:gd name="connsiteY23" fmla="*/ 162332 h 607286"/>
              <a:gd name="connsiteX24" fmla="*/ 237312 w 474552"/>
              <a:gd name="connsiteY24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4552" h="607286">
                <a:moveTo>
                  <a:pt x="118658" y="330881"/>
                </a:moveTo>
                <a:lnTo>
                  <a:pt x="128808" y="330881"/>
                </a:lnTo>
                <a:cubicBezTo>
                  <a:pt x="134080" y="330881"/>
                  <a:pt x="138329" y="335203"/>
                  <a:pt x="138880" y="340467"/>
                </a:cubicBezTo>
                <a:cubicBezTo>
                  <a:pt x="143680" y="390515"/>
                  <a:pt x="185934" y="429642"/>
                  <a:pt x="237315" y="429642"/>
                </a:cubicBezTo>
                <a:cubicBezTo>
                  <a:pt x="288618" y="429642"/>
                  <a:pt x="330872" y="390515"/>
                  <a:pt x="335672" y="340467"/>
                </a:cubicBezTo>
                <a:cubicBezTo>
                  <a:pt x="336223" y="335203"/>
                  <a:pt x="340472" y="330881"/>
                  <a:pt x="345823" y="330881"/>
                </a:cubicBezTo>
                <a:lnTo>
                  <a:pt x="355973" y="330881"/>
                </a:lnTo>
                <a:cubicBezTo>
                  <a:pt x="421518" y="330881"/>
                  <a:pt x="474552" y="383915"/>
                  <a:pt x="474552" y="449363"/>
                </a:cubicBezTo>
                <a:lnTo>
                  <a:pt x="474552" y="567845"/>
                </a:lnTo>
                <a:cubicBezTo>
                  <a:pt x="474552" y="589687"/>
                  <a:pt x="456926" y="607286"/>
                  <a:pt x="435052" y="607286"/>
                </a:cubicBezTo>
                <a:lnTo>
                  <a:pt x="39579" y="607286"/>
                </a:lnTo>
                <a:cubicBezTo>
                  <a:pt x="17704" y="607286"/>
                  <a:pt x="0" y="589687"/>
                  <a:pt x="0" y="567845"/>
                </a:cubicBezTo>
                <a:lnTo>
                  <a:pt x="0" y="449363"/>
                </a:lnTo>
                <a:cubicBezTo>
                  <a:pt x="0" y="383915"/>
                  <a:pt x="53113" y="330881"/>
                  <a:pt x="118658" y="330881"/>
                </a:cubicBezTo>
                <a:close/>
                <a:moveTo>
                  <a:pt x="315130" y="118095"/>
                </a:moveTo>
                <a:cubicBezTo>
                  <a:pt x="305373" y="143632"/>
                  <a:pt x="274372" y="162332"/>
                  <a:pt x="237312" y="162332"/>
                </a:cubicBezTo>
                <a:cubicBezTo>
                  <a:pt x="200173" y="162332"/>
                  <a:pt x="135653" y="158010"/>
                  <a:pt x="135653" y="182682"/>
                </a:cubicBezTo>
                <a:cubicBezTo>
                  <a:pt x="135653" y="238705"/>
                  <a:pt x="181132" y="284120"/>
                  <a:pt x="237312" y="284120"/>
                </a:cubicBezTo>
                <a:cubicBezTo>
                  <a:pt x="293335" y="284120"/>
                  <a:pt x="338893" y="238705"/>
                  <a:pt x="338893" y="182682"/>
                </a:cubicBezTo>
                <a:cubicBezTo>
                  <a:pt x="338893" y="158010"/>
                  <a:pt x="329765" y="135696"/>
                  <a:pt x="315130" y="118095"/>
                </a:cubicBezTo>
                <a:close/>
                <a:moveTo>
                  <a:pt x="237312" y="0"/>
                </a:moveTo>
                <a:cubicBezTo>
                  <a:pt x="315838" y="0"/>
                  <a:pt x="379572" y="72680"/>
                  <a:pt x="379572" y="162332"/>
                </a:cubicBezTo>
                <a:cubicBezTo>
                  <a:pt x="379572" y="251984"/>
                  <a:pt x="315838" y="324742"/>
                  <a:pt x="237312" y="324742"/>
                </a:cubicBezTo>
                <a:cubicBezTo>
                  <a:pt x="158707" y="324742"/>
                  <a:pt x="95052" y="251984"/>
                  <a:pt x="95052" y="162332"/>
                </a:cubicBezTo>
                <a:cubicBezTo>
                  <a:pt x="95052" y="72680"/>
                  <a:pt x="158707" y="0"/>
                  <a:pt x="2373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7496165" y="6152562"/>
            <a:ext cx="3295260" cy="1425870"/>
          </a:xfrm>
        </p:spPr>
        <p:txBody>
          <a:bodyPr anchor="t">
            <a:normAutofit/>
          </a:bodyPr>
          <a:lstStyle/>
          <a:p>
            <a:r>
              <a:rPr lang="en-US" altLang="zh-CN" sz="1800"/>
              <a:t>RM000264</a:t>
            </a:r>
          </a:p>
        </p:txBody>
      </p:sp>
      <p:sp>
        <p:nvSpPr>
          <p:cNvPr id="46" name="矩形 45"/>
          <p:cNvSpPr/>
          <p:nvPr/>
        </p:nvSpPr>
        <p:spPr>
          <a:xfrm>
            <a:off x="5779541" y="4685884"/>
            <a:ext cx="142287" cy="820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11881749" y="5617501"/>
            <a:ext cx="3295260" cy="535061"/>
          </a:xfrm>
        </p:spPr>
        <p:txBody>
          <a:bodyPr/>
          <a:lstStyle/>
          <a:p>
            <a:r>
              <a:rPr lang="zh-CN" altLang="en-US" b="1"/>
              <a:t>周梓清</a:t>
            </a:r>
            <a:endParaRPr lang="en-US" altLang="ja-JP" b="1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2365762" y="3086272"/>
            <a:ext cx="2327234" cy="2327234"/>
          </a:xfrm>
        </p:spPr>
      </p:sp>
      <p:sp>
        <p:nvSpPr>
          <p:cNvPr id="17" name="woman-avatar_53176"/>
          <p:cNvSpPr>
            <a:spLocks noChangeAspect="1"/>
          </p:cNvSpPr>
          <p:nvPr/>
        </p:nvSpPr>
        <p:spPr bwMode="auto">
          <a:xfrm>
            <a:off x="13204456" y="3813887"/>
            <a:ext cx="649845" cy="871997"/>
          </a:xfrm>
          <a:custGeom>
            <a:avLst/>
            <a:gdLst>
              <a:gd name="connsiteX0" fmla="*/ 104774 w 452889"/>
              <a:gd name="connsiteY0" fmla="*/ 370681 h 607710"/>
              <a:gd name="connsiteX1" fmla="*/ 153341 w 452889"/>
              <a:gd name="connsiteY1" fmla="*/ 422309 h 607710"/>
              <a:gd name="connsiteX2" fmla="*/ 226020 w 452889"/>
              <a:gd name="connsiteY2" fmla="*/ 460966 h 607710"/>
              <a:gd name="connsiteX3" fmla="*/ 226105 w 452889"/>
              <a:gd name="connsiteY3" fmla="*/ 460881 h 607710"/>
              <a:gd name="connsiteX4" fmla="*/ 226105 w 452889"/>
              <a:gd name="connsiteY4" fmla="*/ 460542 h 607710"/>
              <a:gd name="connsiteX5" fmla="*/ 226445 w 452889"/>
              <a:gd name="connsiteY5" fmla="*/ 460796 h 607710"/>
              <a:gd name="connsiteX6" fmla="*/ 226784 w 452889"/>
              <a:gd name="connsiteY6" fmla="*/ 460542 h 607710"/>
              <a:gd name="connsiteX7" fmla="*/ 226784 w 452889"/>
              <a:gd name="connsiteY7" fmla="*/ 460881 h 607710"/>
              <a:gd name="connsiteX8" fmla="*/ 226869 w 452889"/>
              <a:gd name="connsiteY8" fmla="*/ 460966 h 607710"/>
              <a:gd name="connsiteX9" fmla="*/ 299549 w 452889"/>
              <a:gd name="connsiteY9" fmla="*/ 422309 h 607710"/>
              <a:gd name="connsiteX10" fmla="*/ 348115 w 452889"/>
              <a:gd name="connsiteY10" fmla="*/ 370681 h 607710"/>
              <a:gd name="connsiteX11" fmla="*/ 452889 w 452889"/>
              <a:gd name="connsiteY11" fmla="*/ 503523 h 607710"/>
              <a:gd name="connsiteX12" fmla="*/ 452889 w 452889"/>
              <a:gd name="connsiteY12" fmla="*/ 607710 h 607710"/>
              <a:gd name="connsiteX13" fmla="*/ 226869 w 452889"/>
              <a:gd name="connsiteY13" fmla="*/ 607710 h 607710"/>
              <a:gd name="connsiteX14" fmla="*/ 226020 w 452889"/>
              <a:gd name="connsiteY14" fmla="*/ 607710 h 607710"/>
              <a:gd name="connsiteX15" fmla="*/ 0 w 452889"/>
              <a:gd name="connsiteY15" fmla="*/ 607710 h 607710"/>
              <a:gd name="connsiteX16" fmla="*/ 0 w 452889"/>
              <a:gd name="connsiteY16" fmla="*/ 503523 h 607710"/>
              <a:gd name="connsiteX17" fmla="*/ 104774 w 452889"/>
              <a:gd name="connsiteY17" fmla="*/ 370681 h 607710"/>
              <a:gd name="connsiteX18" fmla="*/ 237329 w 452889"/>
              <a:gd name="connsiteY18" fmla="*/ 74269 h 607710"/>
              <a:gd name="connsiteX19" fmla="*/ 233169 w 452889"/>
              <a:gd name="connsiteY19" fmla="*/ 84782 h 607710"/>
              <a:gd name="connsiteX20" fmla="*/ 244376 w 452889"/>
              <a:gd name="connsiteY20" fmla="*/ 92158 h 607710"/>
              <a:gd name="connsiteX21" fmla="*/ 255073 w 452889"/>
              <a:gd name="connsiteY21" fmla="*/ 102078 h 607710"/>
              <a:gd name="connsiteX22" fmla="*/ 263902 w 452889"/>
              <a:gd name="connsiteY22" fmla="*/ 112845 h 607710"/>
              <a:gd name="connsiteX23" fmla="*/ 270524 w 452889"/>
              <a:gd name="connsiteY23" fmla="*/ 123782 h 607710"/>
              <a:gd name="connsiteX24" fmla="*/ 275023 w 452889"/>
              <a:gd name="connsiteY24" fmla="*/ 134041 h 607710"/>
              <a:gd name="connsiteX25" fmla="*/ 277825 w 452889"/>
              <a:gd name="connsiteY25" fmla="*/ 143113 h 607710"/>
              <a:gd name="connsiteX26" fmla="*/ 279353 w 452889"/>
              <a:gd name="connsiteY26" fmla="*/ 150150 h 607710"/>
              <a:gd name="connsiteX27" fmla="*/ 280372 w 452889"/>
              <a:gd name="connsiteY27" fmla="*/ 156254 h 607710"/>
              <a:gd name="connsiteX28" fmla="*/ 277655 w 452889"/>
              <a:gd name="connsiteY28" fmla="*/ 150659 h 607710"/>
              <a:gd name="connsiteX29" fmla="*/ 274259 w 452889"/>
              <a:gd name="connsiteY29" fmla="*/ 144554 h 607710"/>
              <a:gd name="connsiteX30" fmla="*/ 269250 w 452889"/>
              <a:gd name="connsiteY30" fmla="*/ 137263 h 607710"/>
              <a:gd name="connsiteX31" fmla="*/ 262543 w 452889"/>
              <a:gd name="connsiteY31" fmla="*/ 129463 h 607710"/>
              <a:gd name="connsiteX32" fmla="*/ 254224 w 452889"/>
              <a:gd name="connsiteY32" fmla="*/ 121832 h 607710"/>
              <a:gd name="connsiteX33" fmla="*/ 244376 w 452889"/>
              <a:gd name="connsiteY33" fmla="*/ 115389 h 607710"/>
              <a:gd name="connsiteX34" fmla="*/ 233594 w 452889"/>
              <a:gd name="connsiteY34" fmla="*/ 110217 h 607710"/>
              <a:gd name="connsiteX35" fmla="*/ 222303 w 452889"/>
              <a:gd name="connsiteY35" fmla="*/ 106911 h 607710"/>
              <a:gd name="connsiteX36" fmla="*/ 219586 w 452889"/>
              <a:gd name="connsiteY36" fmla="*/ 106487 h 607710"/>
              <a:gd name="connsiteX37" fmla="*/ 193862 w 452889"/>
              <a:gd name="connsiteY37" fmla="*/ 132261 h 607710"/>
              <a:gd name="connsiteX38" fmla="*/ 91562 w 452889"/>
              <a:gd name="connsiteY38" fmla="*/ 143876 h 607710"/>
              <a:gd name="connsiteX39" fmla="*/ 85195 w 452889"/>
              <a:gd name="connsiteY39" fmla="*/ 150150 h 607710"/>
              <a:gd name="connsiteX40" fmla="*/ 82478 w 452889"/>
              <a:gd name="connsiteY40" fmla="*/ 178722 h 607710"/>
              <a:gd name="connsiteX41" fmla="*/ 105315 w 452889"/>
              <a:gd name="connsiteY41" fmla="*/ 204919 h 607710"/>
              <a:gd name="connsiteX42" fmla="*/ 112107 w 452889"/>
              <a:gd name="connsiteY42" fmla="*/ 205852 h 607710"/>
              <a:gd name="connsiteX43" fmla="*/ 113975 w 452889"/>
              <a:gd name="connsiteY43" fmla="*/ 212550 h 607710"/>
              <a:gd name="connsiteX44" fmla="*/ 222387 w 452889"/>
              <a:gd name="connsiteY44" fmla="*/ 332687 h 607710"/>
              <a:gd name="connsiteX45" fmla="*/ 330800 w 452889"/>
              <a:gd name="connsiteY45" fmla="*/ 212550 h 607710"/>
              <a:gd name="connsiteX46" fmla="*/ 332668 w 452889"/>
              <a:gd name="connsiteY46" fmla="*/ 205852 h 607710"/>
              <a:gd name="connsiteX47" fmla="*/ 339460 w 452889"/>
              <a:gd name="connsiteY47" fmla="*/ 204919 h 607710"/>
              <a:gd name="connsiteX48" fmla="*/ 362297 w 452889"/>
              <a:gd name="connsiteY48" fmla="*/ 178722 h 607710"/>
              <a:gd name="connsiteX49" fmla="*/ 359580 w 452889"/>
              <a:gd name="connsiteY49" fmla="*/ 150150 h 607710"/>
              <a:gd name="connsiteX50" fmla="*/ 350751 w 452889"/>
              <a:gd name="connsiteY50" fmla="*/ 142859 h 607710"/>
              <a:gd name="connsiteX51" fmla="*/ 347610 w 452889"/>
              <a:gd name="connsiteY51" fmla="*/ 142774 h 607710"/>
              <a:gd name="connsiteX52" fmla="*/ 335045 w 452889"/>
              <a:gd name="connsiteY52" fmla="*/ 158459 h 607710"/>
              <a:gd name="connsiteX53" fmla="*/ 277146 w 452889"/>
              <a:gd name="connsiteY53" fmla="*/ 100043 h 607710"/>
              <a:gd name="connsiteX54" fmla="*/ 237329 w 452889"/>
              <a:gd name="connsiteY54" fmla="*/ 74269 h 607710"/>
              <a:gd name="connsiteX55" fmla="*/ 222133 w 452889"/>
              <a:gd name="connsiteY55" fmla="*/ 0 h 607710"/>
              <a:gd name="connsiteX56" fmla="*/ 389803 w 452889"/>
              <a:gd name="connsiteY56" fmla="*/ 209159 h 607710"/>
              <a:gd name="connsiteX57" fmla="*/ 240980 w 452889"/>
              <a:gd name="connsiteY57" fmla="*/ 351424 h 607710"/>
              <a:gd name="connsiteX58" fmla="*/ 222133 w 452889"/>
              <a:gd name="connsiteY58" fmla="*/ 353798 h 607710"/>
              <a:gd name="connsiteX59" fmla="*/ 203965 w 452889"/>
              <a:gd name="connsiteY59" fmla="*/ 351593 h 607710"/>
              <a:gd name="connsiteX60" fmla="*/ 118220 w 452889"/>
              <a:gd name="connsiteY60" fmla="*/ 355409 h 607710"/>
              <a:gd name="connsiteX61" fmla="*/ 101155 w 452889"/>
              <a:gd name="connsiteY61" fmla="*/ 350576 h 607710"/>
              <a:gd name="connsiteX62" fmla="*/ 54547 w 452889"/>
              <a:gd name="connsiteY62" fmla="*/ 209159 h 607710"/>
              <a:gd name="connsiteX63" fmla="*/ 222133 w 452889"/>
              <a:gd name="connsiteY63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52889" h="607710">
                <a:moveTo>
                  <a:pt x="104774" y="370681"/>
                </a:moveTo>
                <a:cubicBezTo>
                  <a:pt x="118020" y="393062"/>
                  <a:pt x="133133" y="411966"/>
                  <a:pt x="153341" y="422309"/>
                </a:cubicBezTo>
                <a:cubicBezTo>
                  <a:pt x="195114" y="443841"/>
                  <a:pt x="226020" y="460966"/>
                  <a:pt x="226020" y="460966"/>
                </a:cubicBezTo>
                <a:lnTo>
                  <a:pt x="226105" y="460881"/>
                </a:lnTo>
                <a:lnTo>
                  <a:pt x="226105" y="460542"/>
                </a:lnTo>
                <a:lnTo>
                  <a:pt x="226445" y="460796"/>
                </a:lnTo>
                <a:lnTo>
                  <a:pt x="226784" y="460542"/>
                </a:lnTo>
                <a:lnTo>
                  <a:pt x="226784" y="460881"/>
                </a:lnTo>
                <a:lnTo>
                  <a:pt x="226869" y="460966"/>
                </a:lnTo>
                <a:cubicBezTo>
                  <a:pt x="226869" y="460966"/>
                  <a:pt x="257945" y="443587"/>
                  <a:pt x="299549" y="422309"/>
                </a:cubicBezTo>
                <a:cubicBezTo>
                  <a:pt x="319757" y="411966"/>
                  <a:pt x="335040" y="393062"/>
                  <a:pt x="348115" y="370681"/>
                </a:cubicBezTo>
                <a:cubicBezTo>
                  <a:pt x="409757" y="395774"/>
                  <a:pt x="452889" y="453336"/>
                  <a:pt x="452889" y="503523"/>
                </a:cubicBezTo>
                <a:lnTo>
                  <a:pt x="452889" y="607710"/>
                </a:lnTo>
                <a:lnTo>
                  <a:pt x="226869" y="607710"/>
                </a:lnTo>
                <a:lnTo>
                  <a:pt x="226020" y="607710"/>
                </a:lnTo>
                <a:lnTo>
                  <a:pt x="0" y="607710"/>
                </a:lnTo>
                <a:lnTo>
                  <a:pt x="0" y="503523"/>
                </a:lnTo>
                <a:cubicBezTo>
                  <a:pt x="0" y="453167"/>
                  <a:pt x="43048" y="395774"/>
                  <a:pt x="104774" y="370681"/>
                </a:cubicBezTo>
                <a:close/>
                <a:moveTo>
                  <a:pt x="237329" y="74269"/>
                </a:moveTo>
                <a:cubicBezTo>
                  <a:pt x="236226" y="77661"/>
                  <a:pt x="234867" y="81306"/>
                  <a:pt x="233169" y="84782"/>
                </a:cubicBezTo>
                <a:cubicBezTo>
                  <a:pt x="237075" y="86902"/>
                  <a:pt x="240810" y="89615"/>
                  <a:pt x="244376" y="92158"/>
                </a:cubicBezTo>
                <a:cubicBezTo>
                  <a:pt x="248111" y="95380"/>
                  <a:pt x="251931" y="98432"/>
                  <a:pt x="255073" y="102078"/>
                </a:cubicBezTo>
                <a:cubicBezTo>
                  <a:pt x="258468" y="105469"/>
                  <a:pt x="261100" y="109285"/>
                  <a:pt x="263902" y="112845"/>
                </a:cubicBezTo>
                <a:cubicBezTo>
                  <a:pt x="266279" y="116661"/>
                  <a:pt x="268826" y="120137"/>
                  <a:pt x="270524" y="123782"/>
                </a:cubicBezTo>
                <a:cubicBezTo>
                  <a:pt x="272307" y="127428"/>
                  <a:pt x="273920" y="130819"/>
                  <a:pt x="275023" y="134041"/>
                </a:cubicBezTo>
                <a:cubicBezTo>
                  <a:pt x="276382" y="137263"/>
                  <a:pt x="277146" y="140400"/>
                  <a:pt x="277825" y="143113"/>
                </a:cubicBezTo>
                <a:cubicBezTo>
                  <a:pt x="278504" y="145826"/>
                  <a:pt x="279098" y="148115"/>
                  <a:pt x="279353" y="150150"/>
                </a:cubicBezTo>
                <a:cubicBezTo>
                  <a:pt x="280032" y="154050"/>
                  <a:pt x="280372" y="156254"/>
                  <a:pt x="280372" y="156254"/>
                </a:cubicBezTo>
                <a:cubicBezTo>
                  <a:pt x="280372" y="156254"/>
                  <a:pt x="279353" y="154219"/>
                  <a:pt x="277655" y="150659"/>
                </a:cubicBezTo>
                <a:cubicBezTo>
                  <a:pt x="276976" y="148878"/>
                  <a:pt x="275702" y="146843"/>
                  <a:pt x="274259" y="144554"/>
                </a:cubicBezTo>
                <a:cubicBezTo>
                  <a:pt x="272731" y="142350"/>
                  <a:pt x="271288" y="139722"/>
                  <a:pt x="269250" y="137263"/>
                </a:cubicBezTo>
                <a:cubicBezTo>
                  <a:pt x="267467" y="134635"/>
                  <a:pt x="265090" y="131922"/>
                  <a:pt x="262543" y="129463"/>
                </a:cubicBezTo>
                <a:cubicBezTo>
                  <a:pt x="260166" y="126750"/>
                  <a:pt x="257025" y="124376"/>
                  <a:pt x="254224" y="121832"/>
                </a:cubicBezTo>
                <a:cubicBezTo>
                  <a:pt x="250998" y="119713"/>
                  <a:pt x="247856" y="117254"/>
                  <a:pt x="244376" y="115389"/>
                </a:cubicBezTo>
                <a:cubicBezTo>
                  <a:pt x="240980" y="113269"/>
                  <a:pt x="237075" y="111913"/>
                  <a:pt x="233594" y="110217"/>
                </a:cubicBezTo>
                <a:cubicBezTo>
                  <a:pt x="229604" y="108945"/>
                  <a:pt x="226123" y="107589"/>
                  <a:pt x="222303" y="106911"/>
                </a:cubicBezTo>
                <a:cubicBezTo>
                  <a:pt x="221369" y="106741"/>
                  <a:pt x="220435" y="106572"/>
                  <a:pt x="219586" y="106487"/>
                </a:cubicBezTo>
                <a:cubicBezTo>
                  <a:pt x="212539" y="115559"/>
                  <a:pt x="203795" y="124461"/>
                  <a:pt x="193862" y="132261"/>
                </a:cubicBezTo>
                <a:cubicBezTo>
                  <a:pt x="154555" y="163037"/>
                  <a:pt x="109051" y="168209"/>
                  <a:pt x="91562" y="143876"/>
                </a:cubicBezTo>
                <a:cubicBezTo>
                  <a:pt x="88506" y="145487"/>
                  <a:pt x="86214" y="148115"/>
                  <a:pt x="85195" y="150150"/>
                </a:cubicBezTo>
                <a:cubicBezTo>
                  <a:pt x="80780" y="157441"/>
                  <a:pt x="79761" y="168124"/>
                  <a:pt x="82478" y="178722"/>
                </a:cubicBezTo>
                <a:cubicBezTo>
                  <a:pt x="86553" y="194406"/>
                  <a:pt x="97080" y="203817"/>
                  <a:pt x="105315" y="204919"/>
                </a:cubicBezTo>
                <a:lnTo>
                  <a:pt x="112107" y="205852"/>
                </a:lnTo>
                <a:lnTo>
                  <a:pt x="113975" y="212550"/>
                </a:lnTo>
                <a:cubicBezTo>
                  <a:pt x="130105" y="270711"/>
                  <a:pt x="173402" y="332687"/>
                  <a:pt x="222387" y="332687"/>
                </a:cubicBezTo>
                <a:cubicBezTo>
                  <a:pt x="271373" y="332687"/>
                  <a:pt x="314755" y="270711"/>
                  <a:pt x="330800" y="212550"/>
                </a:cubicBezTo>
                <a:lnTo>
                  <a:pt x="332668" y="205852"/>
                </a:lnTo>
                <a:lnTo>
                  <a:pt x="339460" y="204919"/>
                </a:lnTo>
                <a:cubicBezTo>
                  <a:pt x="347780" y="203902"/>
                  <a:pt x="358222" y="194576"/>
                  <a:pt x="362297" y="178722"/>
                </a:cubicBezTo>
                <a:cubicBezTo>
                  <a:pt x="365013" y="168124"/>
                  <a:pt x="363995" y="157441"/>
                  <a:pt x="359580" y="150150"/>
                </a:cubicBezTo>
                <a:cubicBezTo>
                  <a:pt x="357967" y="147437"/>
                  <a:pt x="355165" y="144045"/>
                  <a:pt x="350751" y="142859"/>
                </a:cubicBezTo>
                <a:cubicBezTo>
                  <a:pt x="349817" y="142689"/>
                  <a:pt x="348713" y="142774"/>
                  <a:pt x="347610" y="142774"/>
                </a:cubicBezTo>
                <a:cubicBezTo>
                  <a:pt x="344299" y="148115"/>
                  <a:pt x="340139" y="153372"/>
                  <a:pt x="335045" y="158459"/>
                </a:cubicBezTo>
                <a:cubicBezTo>
                  <a:pt x="302615" y="190676"/>
                  <a:pt x="319169" y="142011"/>
                  <a:pt x="277146" y="100043"/>
                </a:cubicBezTo>
                <a:cubicBezTo>
                  <a:pt x="265770" y="88598"/>
                  <a:pt x="251337" y="80628"/>
                  <a:pt x="237329" y="74269"/>
                </a:cubicBezTo>
                <a:close/>
                <a:moveTo>
                  <a:pt x="222133" y="0"/>
                </a:moveTo>
                <a:cubicBezTo>
                  <a:pt x="314755" y="0"/>
                  <a:pt x="389803" y="93685"/>
                  <a:pt x="389803" y="209159"/>
                </a:cubicBezTo>
                <a:cubicBezTo>
                  <a:pt x="389803" y="379148"/>
                  <a:pt x="324603" y="355493"/>
                  <a:pt x="240980" y="351424"/>
                </a:cubicBezTo>
                <a:cubicBezTo>
                  <a:pt x="234697" y="352950"/>
                  <a:pt x="228500" y="353798"/>
                  <a:pt x="222133" y="353798"/>
                </a:cubicBezTo>
                <a:cubicBezTo>
                  <a:pt x="215935" y="353798"/>
                  <a:pt x="209908" y="352950"/>
                  <a:pt x="203965" y="351593"/>
                </a:cubicBezTo>
                <a:cubicBezTo>
                  <a:pt x="171789" y="353459"/>
                  <a:pt x="142330" y="359054"/>
                  <a:pt x="118220" y="355409"/>
                </a:cubicBezTo>
                <a:cubicBezTo>
                  <a:pt x="112277" y="354476"/>
                  <a:pt x="106504" y="353035"/>
                  <a:pt x="101155" y="350576"/>
                </a:cubicBezTo>
                <a:cubicBezTo>
                  <a:pt x="72291" y="338028"/>
                  <a:pt x="54547" y="301911"/>
                  <a:pt x="54547" y="209159"/>
                </a:cubicBezTo>
                <a:cubicBezTo>
                  <a:pt x="54547" y="93685"/>
                  <a:pt x="129596" y="0"/>
                  <a:pt x="222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1881749" y="6210935"/>
            <a:ext cx="3295260" cy="895783"/>
          </a:xfrm>
        </p:spPr>
        <p:txBody>
          <a:bodyPr anchor="t">
            <a:normAutofit/>
          </a:bodyPr>
          <a:lstStyle/>
          <a:p>
            <a:r>
              <a:rPr lang="en-US" altLang="zh-CN" sz="1800"/>
              <a:t>RM000256</a:t>
            </a:r>
          </a:p>
        </p:txBody>
      </p:sp>
      <p:sp>
        <p:nvSpPr>
          <p:cNvPr id="13" name="矩形 12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688957" y="7106718"/>
            <a:ext cx="3295260" cy="1425870"/>
          </a:xfrm>
        </p:spPr>
        <p:txBody>
          <a:bodyPr anchor="t">
            <a:normAutofit/>
          </a:bodyPr>
          <a:lstStyle/>
          <a:p>
            <a:r>
              <a:rPr lang="zh-CN" altLang="en-US" sz="1800"/>
              <a:t>搜索算法</a:t>
            </a:r>
            <a:endParaRPr lang="en-US" altLang="zh-CN" sz="1800"/>
          </a:p>
          <a:p>
            <a:r>
              <a:rPr lang="zh-CN" altLang="en-US" sz="1800"/>
              <a:t>计算机视觉</a:t>
            </a:r>
            <a:endParaRPr lang="en-US" altLang="zh-CN" sz="1800"/>
          </a:p>
        </p:txBody>
      </p:sp>
      <p:cxnSp>
        <p:nvCxnSpPr>
          <p:cNvPr id="4" name="直接连接符 3"/>
          <p:cNvCxnSpPr/>
          <p:nvPr/>
        </p:nvCxnSpPr>
        <p:spPr>
          <a:xfrm>
            <a:off x="9304421" y="6833413"/>
            <a:ext cx="4224957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9304421" y="6658826"/>
            <a:ext cx="0" cy="1745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3514539" y="6658826"/>
            <a:ext cx="0" cy="1745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5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29"/>
    </mc:Choice>
    <mc:Fallback xmlns="">
      <p:transition advTm="1462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70305" y="0"/>
            <a:ext cx="11859965" cy="1061829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b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dfs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row,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column,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ch) {</a:t>
            </a:r>
          </a:p>
          <a:p>
            <a:b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(flag) 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k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k &lt;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k++)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&lt;= newRow &amp;&amp; newRow &lt; MAX_N &amp;&amp;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&lt;= newCol &amp;&amp; newCol &lt; MAX_N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				 &amp;&amp; !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vis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(newRow, newCol))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(graph[newRow][newCol] == </a:t>
            </a:r>
            <a:r>
              <a:rPr lang="en-US" sz="1200" b="1">
                <a:solidFill>
                  <a:srgbClr val="CE9178"/>
                </a:solidFill>
                <a:latin typeface="Consolas" panose="020B0609020204030204" pitchFamily="49" charset="0"/>
              </a:rPr>
              <a:t>'W'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color[newRow][newCol]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paint[toNum[ch]].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push_back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make_pair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(newRow, newCol));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dfs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(newRow, newCol, ch);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(flag) 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paint[toNum[ch]].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pop_back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color[newRow][newCol]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(graph[newRow][newCol] == ch &amp;&amp; !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vis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(newRow, newCol))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608B4E"/>
                </a:solidFill>
                <a:latin typeface="Consolas" panose="020B0609020204030204" pitchFamily="49" charset="0"/>
              </a:rPr>
              <a:t>//reached the same color, path found</a:t>
            </a:r>
            <a:endParaRPr lang="en-US" sz="12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color[newRow][newCol]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finished =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608B4E"/>
                </a:solidFill>
                <a:latin typeface="Consolas" panose="020B0609020204030204" pitchFamily="49" charset="0"/>
              </a:rPr>
              <a:t>//find other colors' paths</a:t>
            </a:r>
            <a:endParaRPr lang="en-US" sz="1200" b="1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i &lt; MAX_N &amp;&amp; finished; i++)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j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j &lt; MAX_N &amp;&amp; finished; j++)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(graph[i][j] != </a:t>
            </a:r>
            <a:r>
              <a:rPr lang="en-US" sz="1200" b="1">
                <a:solidFill>
                  <a:srgbClr val="CE9178"/>
                </a:solidFill>
                <a:latin typeface="Consolas" panose="020B0609020204030204" pitchFamily="49" charset="0"/>
              </a:rPr>
              <a:t>'W'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vis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(i, j)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color[i][j]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dfs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(i, j, graph[i][j]); </a:t>
            </a:r>
            <a:b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(flag) 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finished =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color[i][j]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(finished)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bool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full =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i &lt; MAX_N &amp;&amp; full; i++)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j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 j &lt; MAX_N &amp;&amp; full; j++)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(!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vis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(i, j))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    full =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(full)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flag = </a:t>
            </a:r>
            <a:r>
              <a:rPr lang="en-US" sz="1200" b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200" b="1">
                <a:solidFill>
                  <a:srgbClr val="DCDCAA"/>
                </a:solidFill>
                <a:latin typeface="Consolas" panose="020B0609020204030204" pitchFamily="49" charset="0"/>
              </a:rPr>
              <a:t>printGraph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color[newRow][newCol]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1200" b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color[newRow][newCol] = </a:t>
            </a:r>
            <a:r>
              <a:rPr lang="en-US" sz="1200" b="1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200" b="1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b="1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>
            <a:normAutofit/>
          </a:bodyPr>
          <a:lstStyle/>
          <a:p>
            <a:r>
              <a:rPr lang="zh-CN" altLang="en-US"/>
              <a:t>第一阶段算法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深度搜索</a:t>
            </a:r>
            <a:endParaRPr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80"/>
            <a:ext cx="5121918" cy="50215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在地图上从左上角开始寻找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用深度搜索依次搜索每一个格子上、左、下、右方向的格子，直到找到与其颜色相同的一个城堡并标记，完成一条路径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寻找一个未被标记的城堡作为下次搜索起点，重复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直到</a:t>
            </a:r>
            <a:r>
              <a:rPr lang="en-US" altLang="zh-CN" sz="2000"/>
              <a:t>8</a:t>
            </a:r>
            <a:r>
              <a:rPr lang="zh-CN" altLang="en-US" sz="2000"/>
              <a:t>条路都找到，如果遇到无解的情况则退回上一步尝试另一种走法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若所有格子都被标记过，则结束搜索</a:t>
            </a:r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19813" y="5981464"/>
            <a:ext cx="19079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RGGGGRRR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RRRRRRGR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YYYYGGGR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BBBBBGGR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BBBBBRRR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YRRRBRRR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YRBBBRRR</a:t>
            </a: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YRRRRRRR</a:t>
            </a:r>
          </a:p>
        </p:txBody>
      </p:sp>
      <p:sp>
        <p:nvSpPr>
          <p:cNvPr id="33" name="矩形 32"/>
          <p:cNvSpPr/>
          <p:nvPr/>
        </p:nvSpPr>
        <p:spPr>
          <a:xfrm>
            <a:off x="5700100" y="5161764"/>
            <a:ext cx="208764" cy="4505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57547" y="5161764"/>
            <a:ext cx="208764" cy="4505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20491" y="5161764"/>
            <a:ext cx="208764" cy="4505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82295" y="5161764"/>
            <a:ext cx="208764" cy="4505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71064" y="5143254"/>
            <a:ext cx="208764" cy="4505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28511" y="5143254"/>
            <a:ext cx="208764" cy="4505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91455" y="5143254"/>
            <a:ext cx="208764" cy="4505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53259" y="5143254"/>
            <a:ext cx="208764" cy="4505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38471" y="5141346"/>
            <a:ext cx="184761" cy="3089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495918" y="5141346"/>
            <a:ext cx="208764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758862" y="5141346"/>
            <a:ext cx="208764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020666" y="5141346"/>
            <a:ext cx="208764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26596" y="5141346"/>
            <a:ext cx="208764" cy="4505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784043" y="5141346"/>
            <a:ext cx="208764" cy="4505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046987" y="5141346"/>
            <a:ext cx="208764" cy="4505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308791" y="5141346"/>
            <a:ext cx="208764" cy="4505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159700" y="5232129"/>
            <a:ext cx="1142416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50" name="矩形 49"/>
          <p:cNvSpPr/>
          <p:nvPr/>
        </p:nvSpPr>
        <p:spPr>
          <a:xfrm>
            <a:off x="9447825" y="5232129"/>
            <a:ext cx="1142416" cy="4505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51" name="矩形 50"/>
          <p:cNvSpPr/>
          <p:nvPr/>
        </p:nvSpPr>
        <p:spPr>
          <a:xfrm>
            <a:off x="6892293" y="5234037"/>
            <a:ext cx="1142416" cy="4505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</p:txBody>
      </p:sp>
      <p:sp>
        <p:nvSpPr>
          <p:cNvPr id="52" name="矩形 51"/>
          <p:cNvSpPr/>
          <p:nvPr/>
        </p:nvSpPr>
        <p:spPr>
          <a:xfrm>
            <a:off x="5621329" y="5252547"/>
            <a:ext cx="1142416" cy="4505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b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</p:txBody>
      </p:sp>
      <p:sp>
        <p:nvSpPr>
          <p:cNvPr id="8" name="右箭头 7"/>
          <p:cNvSpPr/>
          <p:nvPr/>
        </p:nvSpPr>
        <p:spPr>
          <a:xfrm>
            <a:off x="7160542" y="7263616"/>
            <a:ext cx="1316090" cy="394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32825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972050" cy="1141412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输入输出可视化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UI</a:t>
            </a:r>
            <a:endParaRPr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80"/>
            <a:ext cx="5121918" cy="50215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可通过点击按钮完成输入值的录入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算法结束后显示算法结果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方便操作手获知位置</a:t>
            </a: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便于比赛时快速规划路径</a:t>
            </a:r>
            <a:endParaRPr lang="en-US" altLang="zh-CN" sz="2400"/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23" y="2082838"/>
            <a:ext cx="3855979" cy="423087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10" y="2074290"/>
            <a:ext cx="4019275" cy="4239423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23" y="2074290"/>
            <a:ext cx="3932280" cy="4239603"/>
          </a:xfrm>
          <a:prstGeom prst="rect">
            <a:avLst/>
          </a:prstGeom>
        </p:spPr>
      </p:pic>
      <p:sp>
        <p:nvSpPr>
          <p:cNvPr id="13" name="Freeform: Shape 25"/>
          <p:cNvSpPr/>
          <p:nvPr/>
        </p:nvSpPr>
        <p:spPr>
          <a:xfrm>
            <a:off x="4252471" y="6498722"/>
            <a:ext cx="2846983" cy="2183110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269740" y="7431362"/>
            <a:ext cx="2423947" cy="367168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lang="zh-CN" altLang="en-US"/>
              <a:t>显示</a:t>
            </a:r>
            <a:r>
              <a:rPr kumimoji="1" lang="zh-CN" altLang="en-US"/>
              <a:t>结果</a:t>
            </a:r>
            <a:endParaRPr kumimoji="1" lang="ja-JP" altLang="en-US" dirty="0"/>
          </a:p>
        </p:txBody>
      </p:sp>
      <p:sp>
        <p:nvSpPr>
          <p:cNvPr id="15" name="Freeform: Shape 24"/>
          <p:cNvSpPr/>
          <p:nvPr/>
        </p:nvSpPr>
        <p:spPr>
          <a:xfrm>
            <a:off x="519074" y="6498722"/>
            <a:ext cx="2846983" cy="2183110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23300" y="7421207"/>
            <a:ext cx="2423947" cy="367168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zh-CN" altLang="en-US"/>
              <a:t>标定城堡位置</a:t>
            </a:r>
            <a:endParaRPr kumimoji="1" lang="ja-JP" altLang="en-US" dirty="0"/>
          </a:p>
        </p:txBody>
      </p:sp>
      <p:sp>
        <p:nvSpPr>
          <p:cNvPr id="17" name="Freeform: Shape 27"/>
          <p:cNvSpPr/>
          <p:nvPr/>
        </p:nvSpPr>
        <p:spPr>
          <a:xfrm>
            <a:off x="8169020" y="6498722"/>
            <a:ext cx="2846983" cy="2183110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8169020" y="7443790"/>
            <a:ext cx="2423947" cy="367168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zh-CN" altLang="en-US"/>
              <a:t>标定已搭建路基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32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0"/>
            <a:ext cx="11828690" cy="102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972050" cy="1141412"/>
          </a:xfrm>
        </p:spPr>
        <p:txBody>
          <a:bodyPr>
            <a:normAutofit/>
          </a:bodyPr>
          <a:lstStyle/>
          <a:p>
            <a:r>
              <a:rPr kumimoji="1" lang="zh-CN" altLang="en-US"/>
              <a:t>视觉识别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基于 </a:t>
            </a:r>
            <a:r>
              <a:rPr lang="en-US" altLang="zh-CN"/>
              <a:t>OpenCV</a:t>
            </a:r>
            <a:endParaRPr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80"/>
            <a:ext cx="5121918" cy="5021594"/>
          </a:xfrm>
        </p:spPr>
        <p:txBody>
          <a:bodyPr>
            <a:noAutofit/>
          </a:bodyPr>
          <a:lstStyle/>
          <a:p>
            <a:r>
              <a:rPr lang="zh-CN" altLang="en-US" sz="2400"/>
              <a:t>程序运行效果</a:t>
            </a:r>
            <a:endParaRPr lang="en-US" altLang="zh-CN" sz="2400"/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972050" cy="1141412"/>
          </a:xfrm>
        </p:spPr>
        <p:txBody>
          <a:bodyPr>
            <a:normAutofit/>
          </a:bodyPr>
          <a:lstStyle/>
          <a:p>
            <a:r>
              <a:rPr kumimoji="1" lang="zh-CN" altLang="en-US"/>
              <a:t>视觉识别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基于 </a:t>
            </a:r>
            <a:r>
              <a:rPr lang="en-US" altLang="zh-CN"/>
              <a:t>OpenCV</a:t>
            </a:r>
            <a:endParaRPr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80"/>
            <a:ext cx="5121918" cy="5021594"/>
          </a:xfrm>
        </p:spPr>
        <p:txBody>
          <a:bodyPr>
            <a:noAutofit/>
          </a:bodyPr>
          <a:lstStyle/>
          <a:p>
            <a:r>
              <a:rPr lang="zh-CN" altLang="en-US" sz="2400"/>
              <a:t>程序原理框图</a:t>
            </a:r>
            <a:endParaRPr lang="en-US" altLang="zh-CN" sz="2400"/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834625038"/>
              </p:ext>
            </p:extLst>
          </p:nvPr>
        </p:nvGraphicFramePr>
        <p:xfrm>
          <a:off x="1638754" y="850829"/>
          <a:ext cx="8636826" cy="891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82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017FB76-12B7-43C1-94D2-0305A20D5338}"/>
              </a:ext>
            </a:extLst>
          </p:cNvPr>
          <p:cNvGrpSpPr/>
          <p:nvPr/>
        </p:nvGrpSpPr>
        <p:grpSpPr>
          <a:xfrm>
            <a:off x="-532686" y="-51051"/>
            <a:ext cx="12184945" cy="10363200"/>
            <a:chOff x="-532686" y="-51051"/>
            <a:chExt cx="12184945" cy="103632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5381123-D039-450B-9C69-32F2EE99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5421" y="-51051"/>
              <a:ext cx="11917680" cy="103631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F97505-501E-4E98-B3F1-D4D10FA3E2F6}"/>
                </a:ext>
              </a:extLst>
            </p:cNvPr>
            <p:cNvSpPr/>
            <p:nvPr/>
          </p:nvSpPr>
          <p:spPr>
            <a:xfrm>
              <a:off x="-532686" y="-51051"/>
              <a:ext cx="11825841" cy="10363200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BDEAE-112E-4B96-B90A-29E71E9A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965905"/>
            <a:ext cx="10461209" cy="834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972050" cy="1141412"/>
          </a:xfrm>
        </p:spPr>
        <p:txBody>
          <a:bodyPr>
            <a:normAutofit/>
          </a:bodyPr>
          <a:lstStyle/>
          <a:p>
            <a:r>
              <a:rPr kumimoji="1" lang="zh-CN" altLang="en-US"/>
              <a:t>视觉识别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11949"/>
            <a:ext cx="4502150" cy="701273"/>
          </a:xfrm>
        </p:spPr>
        <p:txBody>
          <a:bodyPr/>
          <a:lstStyle/>
          <a:p>
            <a:r>
              <a:rPr lang="zh-CN" altLang="en-US"/>
              <a:t>基于 </a:t>
            </a:r>
            <a:r>
              <a:rPr lang="en-US" altLang="zh-CN"/>
              <a:t>OpenCV</a:t>
            </a:r>
            <a:endParaRPr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12594582" y="4435580"/>
            <a:ext cx="5121918" cy="502159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程序运行步骤</a:t>
            </a:r>
            <a:endParaRPr lang="en-US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8A334-1079-4E36-966A-FA53C8B54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3" y="973318"/>
            <a:ext cx="10461208" cy="83461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EB90E5-9C42-4641-A11F-2FD6A67D2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5" y="971974"/>
            <a:ext cx="10612556" cy="8466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67C52C-82BD-4DFF-81C1-5285D73E6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50" y="940114"/>
            <a:ext cx="10692423" cy="85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4249" y="-135954"/>
            <a:ext cx="21812250" cy="14447075"/>
          </a:xfrm>
        </p:spPr>
      </p:pic>
      <p:sp>
        <p:nvSpPr>
          <p:cNvPr id="6" name="文本框 5"/>
          <p:cNvSpPr txBox="1"/>
          <p:nvPr/>
        </p:nvSpPr>
        <p:spPr>
          <a:xfrm>
            <a:off x="16571495" y="1090863"/>
            <a:ext cx="1042737" cy="56949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3716000" y="0"/>
            <a:ext cx="4572001" cy="1040476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440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j-cs"/>
              </a:rPr>
              <a:t>总决赛最终状态</a:t>
            </a:r>
            <a:endParaRPr kumimoji="1" 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70182" y="14270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716971"/>
                </a:solidFill>
              </a:rPr>
              <a:t>？</a:t>
            </a:r>
            <a:endParaRPr lang="en-US">
              <a:solidFill>
                <a:srgbClr val="7169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4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93"/>
    </mc:Choice>
    <mc:Fallback xmlns="">
      <p:transition advTm="46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0"/>
            <a:ext cx="18288000" cy="697831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kumimoji="1" lang="en-US" altLang="zh-CN" sz="9600"/>
              <a:t>...</a:t>
            </a:r>
            <a:endParaRPr kumimoji="1" lang="en-US" sz="9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655" y="7508851"/>
            <a:ext cx="5724525" cy="1054484"/>
          </a:xfrm>
        </p:spPr>
        <p:txBody>
          <a:bodyPr/>
          <a:lstStyle/>
          <a:p>
            <a:r>
              <a:rPr kumimoji="1" lang="zh-CN" altLang="en-US"/>
              <a:t>知识学习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017496" y="7213668"/>
            <a:ext cx="2960694" cy="1663700"/>
          </a:xfrm>
        </p:spPr>
        <p:txBody>
          <a:bodyPr>
            <a:normAutofit/>
          </a:bodyPr>
          <a:lstStyle/>
          <a:p>
            <a:r>
              <a:rPr lang="en-US" altLang="ja-JP" sz="3200" cap="all"/>
              <a:t>LEARNING</a:t>
            </a:r>
            <a:endParaRPr lang="en-US" altLang="ja-JP" sz="3200" cap="all" dirty="0"/>
          </a:p>
        </p:txBody>
      </p:sp>
      <p:sp>
        <p:nvSpPr>
          <p:cNvPr id="5" name="矩形 4"/>
          <p:cNvSpPr/>
          <p:nvPr/>
        </p:nvSpPr>
        <p:spPr>
          <a:xfrm>
            <a:off x="6801852" y="7876673"/>
            <a:ext cx="135429" cy="4741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2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感谢观看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/>
              <a:t>T</a:t>
            </a:r>
            <a:r>
              <a:rPr kumimoji="1" lang="en-US" altLang="zh-CN"/>
              <a:t>HANKS FOR WATHING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sz="2800">
                <a:latin typeface="pirulen" panose="02000807050000020004" pitchFamily="2" charset="0"/>
              </a:rPr>
              <a:t>XMARS</a:t>
            </a:r>
            <a:endParaRPr lang="en-US" altLang="ja-JP">
              <a:latin typeface="pirulen" panose="02000807050000020004" pitchFamily="2" charset="0"/>
            </a:endParaRPr>
          </a:p>
          <a:p>
            <a:r>
              <a:rPr lang="en-US" altLang="ja-JP"/>
              <a:t>RoboMaster 2018 </a:t>
            </a:r>
            <a:r>
              <a:rPr lang="zh-CN" altLang="en-US"/>
              <a:t>高中生夏令营 </a:t>
            </a:r>
            <a:r>
              <a:rPr lang="en-US" altLang="zh-CN"/>
              <a:t>18 </a:t>
            </a:r>
            <a:r>
              <a:rPr lang="zh-CN" altLang="en-US"/>
              <a:t>组</a:t>
            </a:r>
            <a:endParaRPr lang="en-US" altLang="ja-JP" dirty="0"/>
          </a:p>
        </p:txBody>
      </p:sp>
      <p:sp>
        <p:nvSpPr>
          <p:cNvPr id="6" name="矩形 5"/>
          <p:cNvSpPr/>
          <p:nvPr/>
        </p:nvSpPr>
        <p:spPr>
          <a:xfrm>
            <a:off x="8534400" y="5893265"/>
            <a:ext cx="1219200" cy="112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544"/>
    </mc:Choice>
    <mc:Fallback xmlns="">
      <p:transition advTm="1354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 err="1"/>
              <a:t>Sed</a:t>
            </a:r>
            <a:r>
              <a:rPr lang="en-US" altLang="ja-JP" dirty="0"/>
              <a:t> </a:t>
            </a:r>
            <a:r>
              <a:rPr lang="en-US" altLang="ja-JP" dirty="0" err="1"/>
              <a:t>munere</a:t>
            </a:r>
            <a:r>
              <a:rPr lang="en-US" altLang="ja-JP" dirty="0"/>
              <a:t> partem </a:t>
            </a:r>
            <a:r>
              <a:rPr lang="en-US" altLang="ja-JP" dirty="0" err="1"/>
              <a:t>nusquam</a:t>
            </a:r>
            <a:r>
              <a:rPr lang="en-US" altLang="ja-JP" dirty="0"/>
              <a:t> </a:t>
            </a:r>
            <a:r>
              <a:rPr lang="en-US" altLang="ja-JP" dirty="0" err="1"/>
              <a:t>ut</a:t>
            </a:r>
            <a:r>
              <a:rPr lang="en-US" altLang="ja-JP" dirty="0"/>
              <a:t>, </a:t>
            </a:r>
            <a:r>
              <a:rPr lang="en-US" altLang="ja-JP" dirty="0" err="1"/>
              <a:t>ea</a:t>
            </a:r>
            <a:r>
              <a:rPr lang="en-US" altLang="ja-JP" dirty="0"/>
              <a:t> duo </a:t>
            </a:r>
            <a:r>
              <a:rPr lang="en-US" altLang="ja-JP" dirty="0" err="1"/>
              <a:t>soluta</a:t>
            </a:r>
            <a:r>
              <a:rPr lang="en-US" altLang="ja-JP" dirty="0"/>
              <a:t> </a:t>
            </a:r>
            <a:r>
              <a:rPr lang="en-US" altLang="ja-JP" dirty="0" err="1"/>
              <a:t>officiis</a:t>
            </a:r>
            <a:r>
              <a:rPr lang="en-US" altLang="ja-JP" dirty="0"/>
              <a:t> </a:t>
            </a:r>
            <a:r>
              <a:rPr lang="en-US" altLang="ja-JP" dirty="0" err="1"/>
              <a:t>definitionem</a:t>
            </a:r>
            <a:r>
              <a:rPr lang="en-US" altLang="ja-JP" dirty="0"/>
              <a:t>, ne </a:t>
            </a:r>
            <a:r>
              <a:rPr lang="en-US" altLang="ja-JP" dirty="0" err="1"/>
              <a:t>civibus</a:t>
            </a:r>
            <a:r>
              <a:rPr lang="en-US" altLang="ja-JP" dirty="0"/>
              <a:t> </a:t>
            </a:r>
            <a:r>
              <a:rPr lang="en-US" altLang="ja-JP" dirty="0" err="1"/>
              <a:t>petentium</a:t>
            </a:r>
            <a:r>
              <a:rPr lang="en-US" altLang="ja-JP" dirty="0"/>
              <a:t> </a:t>
            </a:r>
            <a:r>
              <a:rPr lang="en-US" altLang="ja-JP" dirty="0" err="1"/>
              <a:t>interesset</a:t>
            </a:r>
            <a:r>
              <a:rPr lang="en-US" altLang="ja-JP" dirty="0"/>
              <a:t> </a:t>
            </a:r>
            <a:r>
              <a:rPr lang="en-US" altLang="ja-JP" dirty="0" err="1"/>
              <a:t>ius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Award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Eos </a:t>
            </a:r>
            <a:r>
              <a:rPr lang="en-US" altLang="ja-JP" dirty="0" err="1"/>
              <a:t>inermis</a:t>
            </a:r>
            <a:r>
              <a:rPr lang="en-US" altLang="ja-JP" dirty="0"/>
              <a:t> </a:t>
            </a:r>
            <a:r>
              <a:rPr lang="en-US" altLang="ja-JP" dirty="0" err="1"/>
              <a:t>senserit</a:t>
            </a:r>
            <a:r>
              <a:rPr lang="en-US" altLang="ja-JP" dirty="0"/>
              <a:t> </a:t>
            </a:r>
            <a:r>
              <a:rPr lang="en-US" altLang="ja-JP" dirty="0" err="1"/>
              <a:t>vituperata</a:t>
            </a:r>
            <a:r>
              <a:rPr lang="en-US" altLang="ja-JP" dirty="0"/>
              <a:t> cu. Ne ipsum </a:t>
            </a:r>
            <a:r>
              <a:rPr lang="en-US" altLang="ja-JP" dirty="0" err="1"/>
              <a:t>noster</a:t>
            </a:r>
            <a:r>
              <a:rPr lang="en-US" altLang="ja-JP" dirty="0"/>
              <a:t> </a:t>
            </a:r>
            <a:r>
              <a:rPr lang="en-US" altLang="ja-JP" dirty="0" err="1"/>
              <a:t>mediocritatem</a:t>
            </a:r>
            <a:r>
              <a:rPr lang="en-US" altLang="ja-JP" dirty="0"/>
              <a:t> vim. </a:t>
            </a:r>
            <a:r>
              <a:rPr lang="en-US" altLang="ja-JP" dirty="0" err="1"/>
              <a:t>Decore</a:t>
            </a:r>
            <a:r>
              <a:rPr lang="en-US" altLang="ja-JP" dirty="0"/>
              <a:t> </a:t>
            </a:r>
            <a:r>
              <a:rPr lang="en-US" altLang="ja-JP" dirty="0" err="1"/>
              <a:t>quodsi</a:t>
            </a:r>
            <a:r>
              <a:rPr lang="en-US" altLang="ja-JP" dirty="0"/>
              <a:t> sit et.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Success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err="1"/>
              <a:t>Vocibus</a:t>
            </a:r>
            <a:r>
              <a:rPr lang="en-US" altLang="ja-JP" dirty="0"/>
              <a:t> </a:t>
            </a:r>
            <a:r>
              <a:rPr lang="en-US" altLang="ja-JP" dirty="0" err="1"/>
              <a:t>dignissim</a:t>
            </a:r>
            <a:r>
              <a:rPr lang="en-US" altLang="ja-JP" dirty="0"/>
              <a:t> </a:t>
            </a:r>
            <a:r>
              <a:rPr lang="en-US" altLang="ja-JP" dirty="0" err="1"/>
              <a:t>nec</a:t>
            </a:r>
            <a:r>
              <a:rPr lang="en-US" altLang="ja-JP" dirty="0"/>
              <a:t> et. </a:t>
            </a:r>
            <a:r>
              <a:rPr lang="en-US" altLang="ja-JP" dirty="0" err="1"/>
              <a:t>Rebum</a:t>
            </a:r>
            <a:r>
              <a:rPr lang="en-US" altLang="ja-JP" dirty="0"/>
              <a:t> </a:t>
            </a:r>
            <a:r>
              <a:rPr lang="en-US" altLang="ja-JP" dirty="0" err="1"/>
              <a:t>aperiri</a:t>
            </a:r>
            <a:r>
              <a:rPr lang="en-US" altLang="ja-JP" dirty="0"/>
              <a:t> pro </a:t>
            </a:r>
            <a:r>
              <a:rPr lang="en-US" altLang="ja-JP" dirty="0" err="1"/>
              <a:t>ut</a:t>
            </a:r>
            <a:r>
              <a:rPr lang="en-US" altLang="ja-JP" dirty="0"/>
              <a:t>, et qui </a:t>
            </a:r>
            <a:r>
              <a:rPr lang="en-US" altLang="ja-JP" dirty="0" err="1"/>
              <a:t>meis</a:t>
            </a:r>
            <a:r>
              <a:rPr lang="en-US" altLang="ja-JP" dirty="0"/>
              <a:t> </a:t>
            </a:r>
            <a:r>
              <a:rPr lang="en-US" altLang="ja-JP" dirty="0" err="1"/>
              <a:t>legere</a:t>
            </a:r>
            <a:r>
              <a:rPr lang="en-US" altLang="ja-JP" dirty="0"/>
              <a:t> </a:t>
            </a:r>
            <a:r>
              <a:rPr lang="en-US" altLang="ja-JP" dirty="0" err="1"/>
              <a:t>appellantur</a:t>
            </a:r>
            <a:r>
              <a:rPr lang="en-US" altLang="ja-JP" dirty="0"/>
              <a:t>. </a:t>
            </a:r>
            <a:r>
              <a:rPr lang="en-US" altLang="ja-JP" dirty="0" err="1"/>
              <a:t>Sed</a:t>
            </a:r>
            <a:r>
              <a:rPr lang="en-US" altLang="ja-JP" dirty="0"/>
              <a:t> </a:t>
            </a:r>
            <a:r>
              <a:rPr lang="en-US" altLang="ja-JP" dirty="0" err="1"/>
              <a:t>epicurei</a:t>
            </a:r>
            <a:r>
              <a:rPr lang="en-US" altLang="ja-JP" dirty="0"/>
              <a:t> </a:t>
            </a:r>
            <a:r>
              <a:rPr lang="en-US" altLang="ja-JP" dirty="0" err="1"/>
              <a:t>indoctum</a:t>
            </a:r>
            <a:r>
              <a:rPr lang="en-US" altLang="ja-JP" dirty="0"/>
              <a:t> ad.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Now</a:t>
            </a:r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2016</a:t>
            </a:r>
            <a:endParaRPr kumimoji="1" lang="ja-JP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2018</a:t>
            </a:r>
            <a:endParaRPr kumimoji="1" lang="ja-JP" alt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endParaRPr kumimoji="1" lang="ja-JP" alt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Still</a:t>
            </a:r>
            <a:br>
              <a:rPr kumimoji="1" lang="en-US" altLang="ja-JP" dirty="0"/>
            </a:br>
            <a:r>
              <a:rPr lang="en-US" altLang="ja-JP" dirty="0"/>
              <a:t>growing</a:t>
            </a:r>
            <a:endParaRPr kumimoji="1" lang="ja-JP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8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57"/>
    </mc:Choice>
    <mc:Fallback xmlns="">
      <p:transition advTm="845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06</a:t>
            </a:r>
            <a:endParaRPr kumimoji="1" lang="ja-JP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05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pt-BR" altLang="ja-JP" dirty="0"/>
              <a:t>Vidisse ponderum eum eu, no adipisci inimicus vis, sea at vidit dolore moderatius. 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ja-JP" dirty="0"/>
              <a:t>Idea 01</a:t>
            </a:r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No </a:t>
            </a:r>
            <a:r>
              <a:rPr lang="en-US" altLang="ja-JP" dirty="0" err="1"/>
              <a:t>amet</a:t>
            </a:r>
            <a:r>
              <a:rPr lang="en-US" altLang="ja-JP" dirty="0"/>
              <a:t> </a:t>
            </a:r>
            <a:r>
              <a:rPr lang="en-US" altLang="ja-JP" dirty="0" err="1"/>
              <a:t>vidisse</a:t>
            </a:r>
            <a:r>
              <a:rPr lang="en-US" altLang="ja-JP" dirty="0"/>
              <a:t> </a:t>
            </a:r>
            <a:r>
              <a:rPr lang="en-US" altLang="ja-JP" dirty="0" err="1"/>
              <a:t>disputando</a:t>
            </a:r>
            <a:r>
              <a:rPr lang="en-US" altLang="ja-JP" dirty="0"/>
              <a:t> </a:t>
            </a:r>
            <a:r>
              <a:rPr lang="en-US" altLang="ja-JP" dirty="0" err="1"/>
              <a:t>pri</a:t>
            </a:r>
            <a:r>
              <a:rPr lang="en-US" altLang="ja-JP" dirty="0"/>
              <a:t>. </a:t>
            </a:r>
            <a:r>
              <a:rPr lang="en-US" altLang="ja-JP" dirty="0" err="1"/>
              <a:t>Alii</a:t>
            </a:r>
            <a:r>
              <a:rPr lang="en-US" altLang="ja-JP" dirty="0"/>
              <a:t> </a:t>
            </a:r>
            <a:r>
              <a:rPr lang="en-US" altLang="ja-JP" dirty="0" err="1"/>
              <a:t>meis</a:t>
            </a:r>
            <a:r>
              <a:rPr lang="en-US" altLang="ja-JP" dirty="0"/>
              <a:t> at </a:t>
            </a:r>
            <a:r>
              <a:rPr lang="en-US" altLang="ja-JP" dirty="0" err="1"/>
              <a:t>nec</a:t>
            </a:r>
            <a:r>
              <a:rPr lang="en-US" altLang="ja-JP" dirty="0"/>
              <a:t>, cu </a:t>
            </a:r>
            <a:r>
              <a:rPr lang="en-US" altLang="ja-JP" dirty="0" err="1"/>
              <a:t>vel</a:t>
            </a:r>
            <a:r>
              <a:rPr lang="en-US" altLang="ja-JP" dirty="0"/>
              <a:t> perfecto </a:t>
            </a:r>
            <a:r>
              <a:rPr lang="en-US" altLang="ja-JP" dirty="0" err="1"/>
              <a:t>urbanitas</a:t>
            </a:r>
            <a:r>
              <a:rPr lang="en-US" altLang="ja-JP" dirty="0"/>
              <a:t>, in </a:t>
            </a:r>
            <a:r>
              <a:rPr lang="en-US" altLang="ja-JP" dirty="0" err="1"/>
              <a:t>eos</a:t>
            </a:r>
            <a:r>
              <a:rPr lang="en-US" altLang="ja-JP" dirty="0"/>
              <a:t> </a:t>
            </a:r>
            <a:r>
              <a:rPr lang="en-US" altLang="ja-JP" dirty="0" err="1"/>
              <a:t>noster</a:t>
            </a:r>
            <a:r>
              <a:rPr lang="en-US" altLang="ja-JP" dirty="0"/>
              <a:t> </a:t>
            </a:r>
            <a:r>
              <a:rPr lang="en-US" altLang="ja-JP" dirty="0" err="1"/>
              <a:t>legendos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/>
              <a:t>Idea 02</a:t>
            </a:r>
            <a:endParaRPr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altLang="ja-JP" dirty="0"/>
              <a:t>Ex esse aperiam nec. Mei explicari signiferumque ut, in sea wisi verear instructior.</a:t>
            </a:r>
            <a:endParaRPr kumimoji="1"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Idea 03</a:t>
            </a:r>
            <a:endParaRPr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/>
              <a:t>Mei </a:t>
            </a:r>
            <a:r>
              <a:rPr lang="en-US" altLang="ja-JP" dirty="0" err="1"/>
              <a:t>timeam</a:t>
            </a:r>
            <a:r>
              <a:rPr lang="en-US" altLang="ja-JP" dirty="0"/>
              <a:t> </a:t>
            </a:r>
            <a:r>
              <a:rPr lang="en-US" altLang="ja-JP" dirty="0" err="1"/>
              <a:t>graecis</a:t>
            </a:r>
            <a:r>
              <a:rPr lang="en-US" altLang="ja-JP" dirty="0"/>
              <a:t> </a:t>
            </a:r>
            <a:r>
              <a:rPr lang="en-US" altLang="ja-JP" dirty="0" err="1"/>
              <a:t>gloriatur</a:t>
            </a:r>
            <a:r>
              <a:rPr lang="en-US" altLang="ja-JP" dirty="0"/>
              <a:t> at. Et mundi </a:t>
            </a:r>
            <a:r>
              <a:rPr lang="en-US" altLang="ja-JP" dirty="0" err="1"/>
              <a:t>periculis</a:t>
            </a:r>
            <a:r>
              <a:rPr lang="en-US" altLang="ja-JP" dirty="0"/>
              <a:t> </a:t>
            </a:r>
            <a:r>
              <a:rPr lang="en-US" altLang="ja-JP" dirty="0" err="1"/>
              <a:t>mei</a:t>
            </a:r>
            <a:r>
              <a:rPr lang="en-US" altLang="ja-JP" dirty="0"/>
              <a:t>. </a:t>
            </a:r>
            <a:r>
              <a:rPr lang="en-US" altLang="ja-JP" dirty="0" err="1"/>
              <a:t>Vix</a:t>
            </a:r>
            <a:r>
              <a:rPr lang="en-US" altLang="ja-JP" dirty="0"/>
              <a:t> no </a:t>
            </a:r>
            <a:r>
              <a:rPr lang="en-US" altLang="ja-JP" dirty="0" err="1"/>
              <a:t>officiis</a:t>
            </a:r>
            <a:r>
              <a:rPr lang="en-US" altLang="ja-JP" dirty="0"/>
              <a:t> </a:t>
            </a:r>
            <a:r>
              <a:rPr lang="en-US" altLang="ja-JP" dirty="0" err="1"/>
              <a:t>accusata</a:t>
            </a:r>
            <a:r>
              <a:rPr lang="en-US" altLang="ja-JP" dirty="0"/>
              <a:t> </a:t>
            </a:r>
            <a:r>
              <a:rPr lang="en-US" altLang="ja-JP" dirty="0" err="1"/>
              <a:t>urbanitas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/>
              <a:t>Idea 06</a:t>
            </a:r>
            <a:endParaRPr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 err="1"/>
              <a:t>Admodum</a:t>
            </a:r>
            <a:r>
              <a:rPr lang="en-US" altLang="ja-JP" dirty="0"/>
              <a:t> </a:t>
            </a:r>
            <a:r>
              <a:rPr lang="en-US" altLang="ja-JP" dirty="0" err="1"/>
              <a:t>detraxit</a:t>
            </a:r>
            <a:r>
              <a:rPr lang="en-US" altLang="ja-JP" dirty="0"/>
              <a:t> </a:t>
            </a:r>
            <a:r>
              <a:rPr lang="en-US" altLang="ja-JP" dirty="0" err="1"/>
              <a:t>menandri</a:t>
            </a:r>
            <a:r>
              <a:rPr lang="en-US" altLang="ja-JP" dirty="0"/>
              <a:t> </a:t>
            </a:r>
            <a:r>
              <a:rPr lang="en-US" altLang="ja-JP" dirty="0" err="1"/>
              <a:t>eu</a:t>
            </a:r>
            <a:r>
              <a:rPr lang="en-US" altLang="ja-JP" dirty="0"/>
              <a:t> </a:t>
            </a:r>
            <a:r>
              <a:rPr lang="en-US" altLang="ja-JP" dirty="0" err="1"/>
              <a:t>eos</a:t>
            </a:r>
            <a:r>
              <a:rPr lang="en-US" altLang="ja-JP" dirty="0"/>
              <a:t>, </a:t>
            </a:r>
            <a:r>
              <a:rPr lang="en-US" altLang="ja-JP" dirty="0" err="1"/>
              <a:t>dicant</a:t>
            </a:r>
            <a:r>
              <a:rPr lang="en-US" altLang="ja-JP" dirty="0"/>
              <a:t> </a:t>
            </a:r>
            <a:r>
              <a:rPr lang="en-US" altLang="ja-JP" dirty="0" err="1"/>
              <a:t>nemore</a:t>
            </a:r>
            <a:r>
              <a:rPr lang="en-US" altLang="ja-JP" dirty="0"/>
              <a:t> </a:t>
            </a:r>
            <a:r>
              <a:rPr lang="en-US" altLang="ja-JP" dirty="0" err="1"/>
              <a:t>recteque</a:t>
            </a:r>
            <a:r>
              <a:rPr lang="en-US" altLang="ja-JP" dirty="0"/>
              <a:t> pro ea. Ex </a:t>
            </a:r>
            <a:r>
              <a:rPr lang="en-US" altLang="ja-JP" dirty="0" err="1"/>
              <a:t>nec</a:t>
            </a:r>
            <a:r>
              <a:rPr lang="en-US" altLang="ja-JP" dirty="0"/>
              <a:t> </a:t>
            </a:r>
            <a:r>
              <a:rPr lang="en-US" altLang="ja-JP" dirty="0" err="1"/>
              <a:t>erant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dirty="0"/>
              <a:t>Idea 05</a:t>
            </a:r>
            <a:endParaRPr lang="ja-JP" alt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/>
              <a:t>Cu </a:t>
            </a:r>
            <a:r>
              <a:rPr lang="en-US" altLang="ja-JP" dirty="0" err="1"/>
              <a:t>sed</a:t>
            </a:r>
            <a:r>
              <a:rPr lang="en-US" altLang="ja-JP" dirty="0"/>
              <a:t> </a:t>
            </a:r>
            <a:r>
              <a:rPr lang="en-US" altLang="ja-JP" dirty="0" err="1"/>
              <a:t>vulputate</a:t>
            </a:r>
            <a:r>
              <a:rPr lang="en-US" altLang="ja-JP" dirty="0"/>
              <a:t> </a:t>
            </a:r>
            <a:r>
              <a:rPr lang="en-US" altLang="ja-JP" dirty="0" err="1"/>
              <a:t>voluptatum</a:t>
            </a:r>
            <a:r>
              <a:rPr lang="en-US" altLang="ja-JP" dirty="0"/>
              <a:t>. An dolor </a:t>
            </a:r>
            <a:r>
              <a:rPr lang="en-US" altLang="ja-JP" dirty="0" err="1"/>
              <a:t>aeterno</a:t>
            </a:r>
            <a:r>
              <a:rPr lang="en-US" altLang="ja-JP" dirty="0"/>
              <a:t> </a:t>
            </a:r>
            <a:r>
              <a:rPr lang="en-US" altLang="ja-JP" dirty="0" err="1"/>
              <a:t>est</a:t>
            </a:r>
            <a:r>
              <a:rPr lang="en-US" altLang="ja-JP" dirty="0"/>
              <a:t>, </a:t>
            </a:r>
            <a:r>
              <a:rPr lang="en-US" altLang="ja-JP" dirty="0" err="1"/>
              <a:t>ut</a:t>
            </a:r>
            <a:r>
              <a:rPr lang="en-US" altLang="ja-JP" dirty="0"/>
              <a:t> </a:t>
            </a:r>
            <a:r>
              <a:rPr lang="en-US" altLang="ja-JP" dirty="0" err="1"/>
              <a:t>nonumes</a:t>
            </a:r>
            <a:r>
              <a:rPr lang="en-US" altLang="ja-JP" dirty="0"/>
              <a:t> corpora </a:t>
            </a:r>
            <a:r>
              <a:rPr lang="en-US" altLang="ja-JP" dirty="0" err="1"/>
              <a:t>accommodare</a:t>
            </a:r>
            <a:r>
              <a:rPr lang="en-US" altLang="ja-JP" dirty="0"/>
              <a:t> </a:t>
            </a:r>
            <a:r>
              <a:rPr lang="en-US" altLang="ja-JP" dirty="0" err="1"/>
              <a:t>mea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Idea 04</a:t>
            </a:r>
            <a:endParaRPr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Brain storming</a:t>
            </a:r>
            <a:endParaRPr kumimoji="1" lang="ja-JP" alt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/>
              <a:t>What we thought</a:t>
            </a:r>
            <a:endParaRPr kumimoji="1" lang="ja-JP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00"/>
    </mc:Choice>
    <mc:Fallback xmlns="">
      <p:transition advTm="146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Keyword 01</a:t>
            </a:r>
            <a:endParaRPr kumimoji="1" lang="ja-JP" alt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Keyword 02</a:t>
            </a:r>
            <a:endParaRPr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Keyword 03</a:t>
            </a:r>
            <a:endParaRPr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Keyword 04</a:t>
            </a:r>
            <a:endParaRPr lang="ja-JP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Ne </a:t>
            </a:r>
            <a:r>
              <a:rPr lang="en-US" altLang="ja-JP" dirty="0" err="1"/>
              <a:t>augue</a:t>
            </a:r>
            <a:r>
              <a:rPr lang="en-US" altLang="ja-JP" dirty="0"/>
              <a:t> </a:t>
            </a:r>
            <a:r>
              <a:rPr lang="en-US" altLang="ja-JP" dirty="0" err="1"/>
              <a:t>tantas</a:t>
            </a:r>
            <a:r>
              <a:rPr lang="en-US" altLang="ja-JP" dirty="0"/>
              <a:t> vis, </a:t>
            </a:r>
            <a:r>
              <a:rPr lang="en-US" altLang="ja-JP" dirty="0" err="1"/>
              <a:t>lobortis</a:t>
            </a:r>
            <a:r>
              <a:rPr lang="en-US" altLang="ja-JP" dirty="0"/>
              <a:t> </a:t>
            </a:r>
            <a:r>
              <a:rPr lang="en-US" altLang="ja-JP" dirty="0" err="1"/>
              <a:t>maluisset</a:t>
            </a:r>
            <a:r>
              <a:rPr lang="en-US" altLang="ja-JP" dirty="0"/>
              <a:t> his ex. Vim ex </a:t>
            </a:r>
            <a:r>
              <a:rPr lang="en-US" altLang="ja-JP" dirty="0" err="1"/>
              <a:t>etiam</a:t>
            </a:r>
            <a:r>
              <a:rPr lang="en-US" altLang="ja-JP" dirty="0"/>
              <a:t> </a:t>
            </a:r>
            <a:r>
              <a:rPr lang="en-US" altLang="ja-JP" dirty="0" err="1"/>
              <a:t>quaerendum</a:t>
            </a:r>
            <a:r>
              <a:rPr lang="en-US" altLang="ja-JP" dirty="0"/>
              <a:t>, </a:t>
            </a:r>
            <a:r>
              <a:rPr lang="en-US" altLang="ja-JP" dirty="0" err="1"/>
              <a:t>eos</a:t>
            </a:r>
            <a:r>
              <a:rPr lang="en-US" altLang="ja-JP" dirty="0"/>
              <a:t> ad </a:t>
            </a:r>
            <a:r>
              <a:rPr lang="en-US" altLang="ja-JP" dirty="0" err="1"/>
              <a:t>nisl</a:t>
            </a:r>
            <a:r>
              <a:rPr lang="en-US" altLang="ja-JP" dirty="0"/>
              <a:t> </a:t>
            </a:r>
            <a:r>
              <a:rPr lang="en-US" altLang="ja-JP" dirty="0" err="1"/>
              <a:t>eros</a:t>
            </a:r>
            <a:r>
              <a:rPr lang="en-US" altLang="ja-JP" dirty="0"/>
              <a:t> </a:t>
            </a:r>
            <a:r>
              <a:rPr lang="en-US" altLang="ja-JP" dirty="0" err="1"/>
              <a:t>ancillae</a:t>
            </a:r>
            <a:r>
              <a:rPr lang="en-US" altLang="ja-JP" dirty="0"/>
              <a:t>, pro </a:t>
            </a:r>
            <a:r>
              <a:rPr lang="en-US" altLang="ja-JP" dirty="0" err="1"/>
              <a:t>eripuit</a:t>
            </a:r>
            <a:r>
              <a:rPr lang="en-US" altLang="ja-JP" dirty="0"/>
              <a:t> </a:t>
            </a:r>
            <a:r>
              <a:rPr lang="en-US" altLang="ja-JP" dirty="0" err="1"/>
              <a:t>mnesarchum</a:t>
            </a:r>
            <a:r>
              <a:rPr lang="en-US" altLang="ja-JP" dirty="0"/>
              <a:t> ne. </a:t>
            </a:r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/>
              <a:t>Sea </a:t>
            </a:r>
            <a:r>
              <a:rPr lang="en-US" altLang="ja-JP" dirty="0" err="1"/>
              <a:t>dicunt</a:t>
            </a:r>
            <a:r>
              <a:rPr lang="en-US" altLang="ja-JP" dirty="0"/>
              <a:t> </a:t>
            </a:r>
            <a:r>
              <a:rPr lang="en-US" altLang="ja-JP" dirty="0" err="1"/>
              <a:t>aperiri</a:t>
            </a:r>
            <a:r>
              <a:rPr lang="en-US" altLang="ja-JP" dirty="0"/>
              <a:t> </a:t>
            </a:r>
            <a:r>
              <a:rPr lang="en-US" altLang="ja-JP" dirty="0" err="1"/>
              <a:t>ei</a:t>
            </a:r>
            <a:r>
              <a:rPr lang="en-US" altLang="ja-JP" dirty="0"/>
              <a:t>, </a:t>
            </a:r>
            <a:r>
              <a:rPr lang="en-US" altLang="ja-JP" dirty="0" err="1"/>
              <a:t>elitr</a:t>
            </a:r>
            <a:r>
              <a:rPr lang="en-US" altLang="ja-JP" dirty="0"/>
              <a:t> </a:t>
            </a:r>
            <a:r>
              <a:rPr lang="en-US" altLang="ja-JP" dirty="0" err="1"/>
              <a:t>possim</a:t>
            </a:r>
            <a:r>
              <a:rPr lang="en-US" altLang="ja-JP" dirty="0"/>
              <a:t> </a:t>
            </a:r>
            <a:r>
              <a:rPr lang="en-US" altLang="ja-JP" dirty="0" err="1"/>
              <a:t>consulatu</a:t>
            </a:r>
            <a:r>
              <a:rPr lang="en-US" altLang="ja-JP" dirty="0"/>
              <a:t> </a:t>
            </a:r>
            <a:r>
              <a:rPr lang="en-US" altLang="ja-JP" dirty="0" err="1"/>
              <a:t>pri</a:t>
            </a:r>
            <a:r>
              <a:rPr lang="en-US" altLang="ja-JP" dirty="0"/>
              <a:t> </a:t>
            </a:r>
            <a:r>
              <a:rPr lang="en-US" altLang="ja-JP" dirty="0" err="1"/>
              <a:t>ei</a:t>
            </a:r>
            <a:r>
              <a:rPr lang="en-US" altLang="ja-JP" dirty="0"/>
              <a:t>, at </a:t>
            </a:r>
            <a:r>
              <a:rPr lang="en-US" altLang="ja-JP" dirty="0" err="1"/>
              <a:t>ceteros</a:t>
            </a:r>
            <a:r>
              <a:rPr lang="en-US" altLang="ja-JP" dirty="0"/>
              <a:t> </a:t>
            </a:r>
            <a:r>
              <a:rPr lang="en-US" altLang="ja-JP" dirty="0" err="1"/>
              <a:t>imperdiet</a:t>
            </a:r>
            <a:r>
              <a:rPr lang="en-US" altLang="ja-JP" dirty="0"/>
              <a:t> </a:t>
            </a:r>
            <a:r>
              <a:rPr lang="en-US" altLang="ja-JP" dirty="0" err="1"/>
              <a:t>cotidieque</a:t>
            </a:r>
            <a:r>
              <a:rPr lang="en-US" altLang="ja-JP" dirty="0"/>
              <a:t> vel. Ne </a:t>
            </a:r>
            <a:r>
              <a:rPr lang="en-US" altLang="ja-JP" dirty="0" err="1"/>
              <a:t>inimicus</a:t>
            </a:r>
            <a:r>
              <a:rPr lang="en-US" altLang="ja-JP" dirty="0"/>
              <a:t> </a:t>
            </a:r>
            <a:r>
              <a:rPr lang="en-US" altLang="ja-JP" dirty="0" err="1"/>
              <a:t>dignissim</a:t>
            </a:r>
            <a:r>
              <a:rPr lang="en-US" altLang="ja-JP" dirty="0"/>
              <a:t> </a:t>
            </a:r>
            <a:r>
              <a:rPr lang="en-US" altLang="ja-JP" dirty="0" err="1"/>
              <a:t>elaboraret</a:t>
            </a:r>
            <a:r>
              <a:rPr lang="en-US" altLang="ja-JP" dirty="0"/>
              <a:t> </a:t>
            </a:r>
            <a:r>
              <a:rPr lang="en-US" altLang="ja-JP" dirty="0" err="1"/>
              <a:t>nec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Et </a:t>
            </a:r>
            <a:r>
              <a:rPr lang="en-US" altLang="ja-JP" dirty="0" err="1"/>
              <a:t>nisl</a:t>
            </a:r>
            <a:r>
              <a:rPr lang="en-US" altLang="ja-JP" dirty="0"/>
              <a:t> </a:t>
            </a:r>
            <a:r>
              <a:rPr lang="en-US" altLang="ja-JP" dirty="0" err="1"/>
              <a:t>ferri</a:t>
            </a:r>
            <a:r>
              <a:rPr lang="en-US" altLang="ja-JP" dirty="0"/>
              <a:t> </a:t>
            </a:r>
            <a:r>
              <a:rPr lang="en-US" altLang="ja-JP" dirty="0" err="1"/>
              <a:t>tritani</a:t>
            </a:r>
            <a:r>
              <a:rPr lang="en-US" altLang="ja-JP" dirty="0"/>
              <a:t> </a:t>
            </a:r>
            <a:r>
              <a:rPr lang="en-US" altLang="ja-JP" dirty="0" err="1"/>
              <a:t>nec</a:t>
            </a:r>
            <a:r>
              <a:rPr lang="en-US" altLang="ja-JP" dirty="0"/>
              <a:t>, </a:t>
            </a:r>
            <a:r>
              <a:rPr lang="en-US" altLang="ja-JP" dirty="0" err="1"/>
              <a:t>exerci</a:t>
            </a:r>
            <a:r>
              <a:rPr lang="en-US" altLang="ja-JP" dirty="0"/>
              <a:t> oblique postulant ex has, </a:t>
            </a:r>
            <a:r>
              <a:rPr lang="en-US" altLang="ja-JP" dirty="0" err="1"/>
              <a:t>nec</a:t>
            </a:r>
            <a:r>
              <a:rPr lang="en-US" altLang="ja-JP" dirty="0"/>
              <a:t> </a:t>
            </a:r>
            <a:r>
              <a:rPr lang="en-US" altLang="ja-JP" dirty="0" err="1"/>
              <a:t>numquam</a:t>
            </a:r>
            <a:r>
              <a:rPr lang="en-US" altLang="ja-JP" dirty="0"/>
              <a:t> </a:t>
            </a:r>
            <a:r>
              <a:rPr lang="en-US" altLang="ja-JP" dirty="0" err="1"/>
              <a:t>graecis</a:t>
            </a:r>
            <a:r>
              <a:rPr lang="en-US" altLang="ja-JP" dirty="0"/>
              <a:t> ex. Qui no </a:t>
            </a:r>
            <a:r>
              <a:rPr lang="en-US" altLang="ja-JP" dirty="0" err="1"/>
              <a:t>voluptaria</a:t>
            </a:r>
            <a:r>
              <a:rPr lang="en-US" altLang="ja-JP" dirty="0"/>
              <a:t> </a:t>
            </a:r>
            <a:r>
              <a:rPr lang="en-US" altLang="ja-JP" dirty="0" err="1"/>
              <a:t>efficiendi</a:t>
            </a:r>
            <a:r>
              <a:rPr lang="en-US" altLang="ja-JP" dirty="0"/>
              <a:t>, an </a:t>
            </a:r>
            <a:r>
              <a:rPr lang="en-US" altLang="ja-JP" dirty="0" err="1"/>
              <a:t>dicant</a:t>
            </a:r>
            <a:r>
              <a:rPr lang="en-US" altLang="ja-JP" dirty="0"/>
              <a:t> </a:t>
            </a:r>
            <a:r>
              <a:rPr lang="en-US" altLang="ja-JP" dirty="0" err="1"/>
              <a:t>decore</a:t>
            </a:r>
            <a:r>
              <a:rPr lang="en-US" altLang="ja-JP" dirty="0"/>
              <a:t> </a:t>
            </a:r>
            <a:r>
              <a:rPr lang="en-US" altLang="ja-JP" dirty="0" err="1"/>
              <a:t>vituperatoribus</a:t>
            </a:r>
            <a:r>
              <a:rPr lang="en-US" altLang="ja-JP" dirty="0"/>
              <a:t> </a:t>
            </a:r>
            <a:r>
              <a:rPr lang="en-US" altLang="ja-JP" dirty="0" err="1"/>
              <a:t>ius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Eos </a:t>
            </a:r>
            <a:r>
              <a:rPr lang="en-US" altLang="ja-JP" dirty="0" err="1"/>
              <a:t>etiam</a:t>
            </a:r>
            <a:r>
              <a:rPr lang="en-US" altLang="ja-JP" dirty="0"/>
              <a:t> </a:t>
            </a:r>
            <a:r>
              <a:rPr lang="en-US" altLang="ja-JP" dirty="0" err="1"/>
              <a:t>feugait</a:t>
            </a:r>
            <a:r>
              <a:rPr lang="en-US" altLang="ja-JP" dirty="0"/>
              <a:t> </a:t>
            </a:r>
            <a:r>
              <a:rPr lang="en-US" altLang="ja-JP" dirty="0" err="1"/>
              <a:t>salutatus</a:t>
            </a:r>
            <a:r>
              <a:rPr lang="en-US" altLang="ja-JP" dirty="0"/>
              <a:t> </a:t>
            </a:r>
            <a:r>
              <a:rPr lang="en-US" altLang="ja-JP" dirty="0" err="1"/>
              <a:t>te</a:t>
            </a:r>
            <a:r>
              <a:rPr lang="en-US" altLang="ja-JP" dirty="0"/>
              <a:t>. </a:t>
            </a:r>
            <a:r>
              <a:rPr lang="en-US" altLang="ja-JP" dirty="0" err="1"/>
              <a:t>Vel</a:t>
            </a:r>
            <a:r>
              <a:rPr lang="en-US" altLang="ja-JP" dirty="0"/>
              <a:t> </a:t>
            </a:r>
            <a:r>
              <a:rPr lang="en-US" altLang="ja-JP" dirty="0" err="1"/>
              <a:t>eu</a:t>
            </a:r>
            <a:r>
              <a:rPr lang="en-US" altLang="ja-JP" dirty="0"/>
              <a:t> </a:t>
            </a:r>
            <a:r>
              <a:rPr lang="en-US" altLang="ja-JP" dirty="0" err="1"/>
              <a:t>legimus</a:t>
            </a:r>
            <a:r>
              <a:rPr lang="en-US" altLang="ja-JP" dirty="0"/>
              <a:t> </a:t>
            </a:r>
            <a:r>
              <a:rPr lang="en-US" altLang="ja-JP" dirty="0" err="1"/>
              <a:t>ponderum</a:t>
            </a:r>
            <a:r>
              <a:rPr lang="en-US" altLang="ja-JP" dirty="0"/>
              <a:t> </a:t>
            </a:r>
            <a:r>
              <a:rPr lang="en-US" altLang="ja-JP" dirty="0" err="1"/>
              <a:t>consequuntur</a:t>
            </a:r>
            <a:r>
              <a:rPr lang="en-US" altLang="ja-JP" dirty="0"/>
              <a:t>, at </a:t>
            </a:r>
            <a:r>
              <a:rPr lang="en-US" altLang="ja-JP" dirty="0" err="1"/>
              <a:t>malorum</a:t>
            </a:r>
            <a:r>
              <a:rPr lang="en-US" altLang="ja-JP" dirty="0"/>
              <a:t> </a:t>
            </a:r>
            <a:r>
              <a:rPr lang="en-US" altLang="ja-JP" dirty="0" err="1"/>
              <a:t>deserunt</a:t>
            </a:r>
            <a:r>
              <a:rPr lang="en-US" altLang="ja-JP" dirty="0"/>
              <a:t> </a:t>
            </a:r>
            <a:r>
              <a:rPr lang="en-US" altLang="ja-JP" dirty="0" err="1"/>
              <a:t>eum</a:t>
            </a:r>
            <a:r>
              <a:rPr lang="en-US" altLang="ja-JP" dirty="0"/>
              <a:t>. Nam </a:t>
            </a:r>
            <a:r>
              <a:rPr lang="en-US" altLang="ja-JP" dirty="0" err="1"/>
              <a:t>veri</a:t>
            </a:r>
            <a:r>
              <a:rPr lang="en-US" altLang="ja-JP" dirty="0"/>
              <a:t> </a:t>
            </a:r>
            <a:r>
              <a:rPr lang="en-US" altLang="ja-JP" dirty="0" err="1"/>
              <a:t>etiam</a:t>
            </a:r>
            <a:r>
              <a:rPr lang="en-US" altLang="ja-JP" dirty="0"/>
              <a:t> </a:t>
            </a:r>
            <a:r>
              <a:rPr lang="en-US" altLang="ja-JP" dirty="0" err="1"/>
              <a:t>ei</a:t>
            </a:r>
            <a:r>
              <a:rPr lang="en-US" altLang="ja-JP" dirty="0"/>
              <a:t>. </a:t>
            </a:r>
            <a:endParaRPr kumimoji="1" lang="ja-JP" alt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 important</a:t>
            </a:r>
            <a:br>
              <a:rPr kumimoji="1" lang="en-US" altLang="ja-JP" dirty="0"/>
            </a:br>
            <a:r>
              <a:rPr lang="en-US" altLang="ja-JP" dirty="0"/>
              <a:t>keywords</a:t>
            </a:r>
            <a:endParaRPr kumimoji="1" lang="ja-JP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44"/>
    </mc:Choice>
    <mc:Fallback xmlns="">
      <p:transition advTm="75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655" y="7508851"/>
            <a:ext cx="5724525" cy="1054484"/>
          </a:xfrm>
        </p:spPr>
        <p:txBody>
          <a:bodyPr/>
          <a:lstStyle/>
          <a:p>
            <a:r>
              <a:rPr kumimoji="1" lang="zh-CN" altLang="en-US"/>
              <a:t>机械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017496" y="7213668"/>
            <a:ext cx="2960694" cy="1663700"/>
          </a:xfrm>
        </p:spPr>
        <p:txBody>
          <a:bodyPr>
            <a:normAutofit/>
          </a:bodyPr>
          <a:lstStyle/>
          <a:p>
            <a:r>
              <a:rPr lang="en-US" altLang="ja-JP" sz="3200" cap="all"/>
              <a:t>mechanics</a:t>
            </a:r>
            <a:endParaRPr lang="en-US" altLang="ja-JP" sz="3200" cap="all" dirty="0"/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accent5">
              <a:lumMod val="40000"/>
              <a:lumOff val="60000"/>
            </a:schemeClr>
          </a:solidFill>
          <a:effectLst>
            <a:reflection stA="7000" endPos="65000" dist="50800" dir="5400000" sy="-100000" algn="bl" rotWithShape="0"/>
          </a:effectLst>
        </p:spPr>
      </p:pic>
      <p:sp>
        <p:nvSpPr>
          <p:cNvPr id="5" name="矩形 4"/>
          <p:cNvSpPr/>
          <p:nvPr/>
        </p:nvSpPr>
        <p:spPr>
          <a:xfrm>
            <a:off x="6801852" y="7876673"/>
            <a:ext cx="135429" cy="4741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45" y1="24545" x2="65455" y2="73636"/>
                        <a14:foregroundMark x1="35909" y1="75000" x2="68182" y2="25909"/>
                        <a14:foregroundMark x1="20909" y1="49545" x2="82727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5832">
            <a:off x="15150037" y="4546843"/>
            <a:ext cx="1620908" cy="1620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545" y1="24545" x2="65455" y2="73636"/>
                        <a14:foregroundMark x1="35909" y1="75000" x2="68182" y2="25909"/>
                        <a14:foregroundMark x1="20909" y1="49545" x2="82727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5899">
            <a:off x="15888252" y="4965533"/>
            <a:ext cx="1782870" cy="1782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8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9"/>
    </mc:Choice>
    <mc:Fallback xmlns="">
      <p:transition advTm="34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>
          <a:xfrm>
            <a:off x="10391054" y="2464091"/>
            <a:ext cx="2349586" cy="969989"/>
          </a:xfrm>
        </p:spPr>
        <p:txBody>
          <a:bodyPr/>
          <a:lstStyle/>
          <a:p>
            <a:r>
              <a:rPr lang="zh-CN" altLang="en-US" sz="3600" dirty="0"/>
              <a:t>收集机构</a:t>
            </a:r>
            <a:endParaRPr kumimoji="1" lang="ja-JP" altLang="en-US" sz="36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2"/>
          </p:nvPr>
        </p:nvSpPr>
        <p:spPr>
          <a:xfrm>
            <a:off x="10391053" y="4775223"/>
            <a:ext cx="2349585" cy="1015977"/>
          </a:xfrm>
        </p:spPr>
        <p:txBody>
          <a:bodyPr/>
          <a:lstStyle/>
          <a:p>
            <a:r>
              <a:rPr lang="zh-CN" altLang="en-US" sz="3600" dirty="0"/>
              <a:t>抬升机构</a:t>
            </a:r>
            <a:endParaRPr kumimoji="1" lang="ja-JP" altLang="en-US" sz="36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10400578" y="7151939"/>
            <a:ext cx="2340061" cy="955741"/>
          </a:xfrm>
        </p:spPr>
        <p:txBody>
          <a:bodyPr/>
          <a:lstStyle/>
          <a:p>
            <a:r>
              <a:rPr lang="zh-CN" altLang="en-US" sz="3600" dirty="0"/>
              <a:t>储存机构</a:t>
            </a:r>
            <a:endParaRPr kumimoji="1" lang="ja-JP" altLang="en-US" sz="36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22600" y="3634328"/>
            <a:ext cx="4525280" cy="3018343"/>
          </a:xfrm>
        </p:spPr>
        <p:txBody>
          <a:bodyPr/>
          <a:lstStyle/>
          <a:p>
            <a:r>
              <a:rPr lang="zh-CN" altLang="en-US" dirty="0"/>
              <a:t>机械结构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6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57"/>
    </mc:Choice>
    <mc:Fallback xmlns="">
      <p:transition advTm="845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332753" y="5617501"/>
            <a:ext cx="3295260" cy="535061"/>
          </a:xfrm>
        </p:spPr>
        <p:txBody>
          <a:bodyPr/>
          <a:lstStyle/>
          <a:p>
            <a:r>
              <a:rPr lang="zh-CN" altLang="en-US" b="1"/>
              <a:t>金子旭</a:t>
            </a:r>
            <a:endParaRPr lang="en-US" altLang="ja-JP" b="1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9961071" y="5617501"/>
            <a:ext cx="3295260" cy="535061"/>
          </a:xfrm>
        </p:spPr>
        <p:txBody>
          <a:bodyPr/>
          <a:lstStyle/>
          <a:p>
            <a:r>
              <a:rPr lang="zh-CN" altLang="en-US" b="1"/>
              <a:t>黄毅</a:t>
            </a:r>
            <a:endParaRPr lang="en-US" altLang="ja-JP" b="1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13589390" y="5617501"/>
            <a:ext cx="3295260" cy="535061"/>
          </a:xfrm>
        </p:spPr>
        <p:txBody>
          <a:bodyPr/>
          <a:lstStyle/>
          <a:p>
            <a:r>
              <a:rPr lang="en-US" altLang="ja-JP" b="1"/>
              <a:t>Rowena Lu</a:t>
            </a:r>
            <a:endParaRPr lang="en-US" altLang="ja-JP" b="1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03349" y="2116810"/>
            <a:ext cx="4518479" cy="3500691"/>
          </a:xfrm>
        </p:spPr>
        <p:txBody>
          <a:bodyPr/>
          <a:lstStyle/>
          <a:p>
            <a:r>
              <a:rPr kumimoji="1" lang="zh-CN" altLang="en-US" b="1"/>
              <a:t>机械组</a:t>
            </a:r>
            <a:br>
              <a:rPr kumimoji="1" lang="en-US" altLang="zh-CN"/>
            </a:br>
            <a:r>
              <a:rPr kumimoji="1" lang="zh-CN" altLang="en-US"/>
              <a:t>成员</a:t>
            </a:r>
            <a:endParaRPr kumimoji="1" lang="ja-JP" alt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16766" y="3086272"/>
            <a:ext cx="2327234" cy="2327234"/>
          </a:xfrm>
        </p:spPr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445084" y="3086272"/>
            <a:ext cx="2327234" cy="2327234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3086272"/>
            <a:ext cx="2327234" cy="2327234"/>
          </a:xfrm>
        </p:spPr>
      </p:sp>
      <p:sp>
        <p:nvSpPr>
          <p:cNvPr id="38" name="male_45735"/>
          <p:cNvSpPr>
            <a:spLocks noChangeAspect="1"/>
          </p:cNvSpPr>
          <p:nvPr/>
        </p:nvSpPr>
        <p:spPr bwMode="auto">
          <a:xfrm>
            <a:off x="7645893" y="3813888"/>
            <a:ext cx="681404" cy="871997"/>
          </a:xfrm>
          <a:custGeom>
            <a:avLst/>
            <a:gdLst>
              <a:gd name="connsiteX0" fmla="*/ 118658 w 474552"/>
              <a:gd name="connsiteY0" fmla="*/ 330881 h 607286"/>
              <a:gd name="connsiteX1" fmla="*/ 128808 w 474552"/>
              <a:gd name="connsiteY1" fmla="*/ 330881 h 607286"/>
              <a:gd name="connsiteX2" fmla="*/ 138880 w 474552"/>
              <a:gd name="connsiteY2" fmla="*/ 340467 h 607286"/>
              <a:gd name="connsiteX3" fmla="*/ 237315 w 474552"/>
              <a:gd name="connsiteY3" fmla="*/ 429642 h 607286"/>
              <a:gd name="connsiteX4" fmla="*/ 335672 w 474552"/>
              <a:gd name="connsiteY4" fmla="*/ 340467 h 607286"/>
              <a:gd name="connsiteX5" fmla="*/ 345823 w 474552"/>
              <a:gd name="connsiteY5" fmla="*/ 330881 h 607286"/>
              <a:gd name="connsiteX6" fmla="*/ 355973 w 474552"/>
              <a:gd name="connsiteY6" fmla="*/ 330881 h 607286"/>
              <a:gd name="connsiteX7" fmla="*/ 474552 w 474552"/>
              <a:gd name="connsiteY7" fmla="*/ 449363 h 607286"/>
              <a:gd name="connsiteX8" fmla="*/ 474552 w 474552"/>
              <a:gd name="connsiteY8" fmla="*/ 567845 h 607286"/>
              <a:gd name="connsiteX9" fmla="*/ 435052 w 474552"/>
              <a:gd name="connsiteY9" fmla="*/ 607286 h 607286"/>
              <a:gd name="connsiteX10" fmla="*/ 39579 w 474552"/>
              <a:gd name="connsiteY10" fmla="*/ 607286 h 607286"/>
              <a:gd name="connsiteX11" fmla="*/ 0 w 474552"/>
              <a:gd name="connsiteY11" fmla="*/ 567845 h 607286"/>
              <a:gd name="connsiteX12" fmla="*/ 0 w 474552"/>
              <a:gd name="connsiteY12" fmla="*/ 449363 h 607286"/>
              <a:gd name="connsiteX13" fmla="*/ 118658 w 474552"/>
              <a:gd name="connsiteY13" fmla="*/ 330881 h 607286"/>
              <a:gd name="connsiteX14" fmla="*/ 315130 w 474552"/>
              <a:gd name="connsiteY14" fmla="*/ 118095 h 607286"/>
              <a:gd name="connsiteX15" fmla="*/ 237312 w 474552"/>
              <a:gd name="connsiteY15" fmla="*/ 162332 h 607286"/>
              <a:gd name="connsiteX16" fmla="*/ 135653 w 474552"/>
              <a:gd name="connsiteY16" fmla="*/ 182682 h 607286"/>
              <a:gd name="connsiteX17" fmla="*/ 237312 w 474552"/>
              <a:gd name="connsiteY17" fmla="*/ 284120 h 607286"/>
              <a:gd name="connsiteX18" fmla="*/ 338893 w 474552"/>
              <a:gd name="connsiteY18" fmla="*/ 182682 h 607286"/>
              <a:gd name="connsiteX19" fmla="*/ 315130 w 474552"/>
              <a:gd name="connsiteY19" fmla="*/ 118095 h 607286"/>
              <a:gd name="connsiteX20" fmla="*/ 237312 w 474552"/>
              <a:gd name="connsiteY20" fmla="*/ 0 h 607286"/>
              <a:gd name="connsiteX21" fmla="*/ 379572 w 474552"/>
              <a:gd name="connsiteY21" fmla="*/ 162332 h 607286"/>
              <a:gd name="connsiteX22" fmla="*/ 237312 w 474552"/>
              <a:gd name="connsiteY22" fmla="*/ 324742 h 607286"/>
              <a:gd name="connsiteX23" fmla="*/ 95052 w 474552"/>
              <a:gd name="connsiteY23" fmla="*/ 162332 h 607286"/>
              <a:gd name="connsiteX24" fmla="*/ 237312 w 474552"/>
              <a:gd name="connsiteY24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4552" h="607286">
                <a:moveTo>
                  <a:pt x="118658" y="330881"/>
                </a:moveTo>
                <a:lnTo>
                  <a:pt x="128808" y="330881"/>
                </a:lnTo>
                <a:cubicBezTo>
                  <a:pt x="134080" y="330881"/>
                  <a:pt x="138329" y="335203"/>
                  <a:pt x="138880" y="340467"/>
                </a:cubicBezTo>
                <a:cubicBezTo>
                  <a:pt x="143680" y="390515"/>
                  <a:pt x="185934" y="429642"/>
                  <a:pt x="237315" y="429642"/>
                </a:cubicBezTo>
                <a:cubicBezTo>
                  <a:pt x="288618" y="429642"/>
                  <a:pt x="330872" y="390515"/>
                  <a:pt x="335672" y="340467"/>
                </a:cubicBezTo>
                <a:cubicBezTo>
                  <a:pt x="336223" y="335203"/>
                  <a:pt x="340472" y="330881"/>
                  <a:pt x="345823" y="330881"/>
                </a:cubicBezTo>
                <a:lnTo>
                  <a:pt x="355973" y="330881"/>
                </a:lnTo>
                <a:cubicBezTo>
                  <a:pt x="421518" y="330881"/>
                  <a:pt x="474552" y="383915"/>
                  <a:pt x="474552" y="449363"/>
                </a:cubicBezTo>
                <a:lnTo>
                  <a:pt x="474552" y="567845"/>
                </a:lnTo>
                <a:cubicBezTo>
                  <a:pt x="474552" y="589687"/>
                  <a:pt x="456926" y="607286"/>
                  <a:pt x="435052" y="607286"/>
                </a:cubicBezTo>
                <a:lnTo>
                  <a:pt x="39579" y="607286"/>
                </a:lnTo>
                <a:cubicBezTo>
                  <a:pt x="17704" y="607286"/>
                  <a:pt x="0" y="589687"/>
                  <a:pt x="0" y="567845"/>
                </a:cubicBezTo>
                <a:lnTo>
                  <a:pt x="0" y="449363"/>
                </a:lnTo>
                <a:cubicBezTo>
                  <a:pt x="0" y="383915"/>
                  <a:pt x="53113" y="330881"/>
                  <a:pt x="118658" y="330881"/>
                </a:cubicBezTo>
                <a:close/>
                <a:moveTo>
                  <a:pt x="315130" y="118095"/>
                </a:moveTo>
                <a:cubicBezTo>
                  <a:pt x="305373" y="143632"/>
                  <a:pt x="274372" y="162332"/>
                  <a:pt x="237312" y="162332"/>
                </a:cubicBezTo>
                <a:cubicBezTo>
                  <a:pt x="200173" y="162332"/>
                  <a:pt x="135653" y="158010"/>
                  <a:pt x="135653" y="182682"/>
                </a:cubicBezTo>
                <a:cubicBezTo>
                  <a:pt x="135653" y="238705"/>
                  <a:pt x="181132" y="284120"/>
                  <a:pt x="237312" y="284120"/>
                </a:cubicBezTo>
                <a:cubicBezTo>
                  <a:pt x="293335" y="284120"/>
                  <a:pt x="338893" y="238705"/>
                  <a:pt x="338893" y="182682"/>
                </a:cubicBezTo>
                <a:cubicBezTo>
                  <a:pt x="338893" y="158010"/>
                  <a:pt x="329765" y="135696"/>
                  <a:pt x="315130" y="118095"/>
                </a:cubicBezTo>
                <a:close/>
                <a:moveTo>
                  <a:pt x="237312" y="0"/>
                </a:moveTo>
                <a:cubicBezTo>
                  <a:pt x="315838" y="0"/>
                  <a:pt x="379572" y="72680"/>
                  <a:pt x="379572" y="162332"/>
                </a:cubicBezTo>
                <a:cubicBezTo>
                  <a:pt x="379572" y="251984"/>
                  <a:pt x="315838" y="324742"/>
                  <a:pt x="237312" y="324742"/>
                </a:cubicBezTo>
                <a:cubicBezTo>
                  <a:pt x="158707" y="324742"/>
                  <a:pt x="95052" y="251984"/>
                  <a:pt x="95052" y="162332"/>
                </a:cubicBezTo>
                <a:cubicBezTo>
                  <a:pt x="95052" y="72680"/>
                  <a:pt x="158707" y="0"/>
                  <a:pt x="2373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9" name="woman-avatar_53176"/>
          <p:cNvSpPr>
            <a:spLocks noChangeAspect="1"/>
          </p:cNvSpPr>
          <p:nvPr/>
        </p:nvSpPr>
        <p:spPr bwMode="auto">
          <a:xfrm>
            <a:off x="14912097" y="3813887"/>
            <a:ext cx="649845" cy="871997"/>
          </a:xfrm>
          <a:custGeom>
            <a:avLst/>
            <a:gdLst>
              <a:gd name="connsiteX0" fmla="*/ 104774 w 452889"/>
              <a:gd name="connsiteY0" fmla="*/ 370681 h 607710"/>
              <a:gd name="connsiteX1" fmla="*/ 153341 w 452889"/>
              <a:gd name="connsiteY1" fmla="*/ 422309 h 607710"/>
              <a:gd name="connsiteX2" fmla="*/ 226020 w 452889"/>
              <a:gd name="connsiteY2" fmla="*/ 460966 h 607710"/>
              <a:gd name="connsiteX3" fmla="*/ 226105 w 452889"/>
              <a:gd name="connsiteY3" fmla="*/ 460881 h 607710"/>
              <a:gd name="connsiteX4" fmla="*/ 226105 w 452889"/>
              <a:gd name="connsiteY4" fmla="*/ 460542 h 607710"/>
              <a:gd name="connsiteX5" fmla="*/ 226445 w 452889"/>
              <a:gd name="connsiteY5" fmla="*/ 460796 h 607710"/>
              <a:gd name="connsiteX6" fmla="*/ 226784 w 452889"/>
              <a:gd name="connsiteY6" fmla="*/ 460542 h 607710"/>
              <a:gd name="connsiteX7" fmla="*/ 226784 w 452889"/>
              <a:gd name="connsiteY7" fmla="*/ 460881 h 607710"/>
              <a:gd name="connsiteX8" fmla="*/ 226869 w 452889"/>
              <a:gd name="connsiteY8" fmla="*/ 460966 h 607710"/>
              <a:gd name="connsiteX9" fmla="*/ 299549 w 452889"/>
              <a:gd name="connsiteY9" fmla="*/ 422309 h 607710"/>
              <a:gd name="connsiteX10" fmla="*/ 348115 w 452889"/>
              <a:gd name="connsiteY10" fmla="*/ 370681 h 607710"/>
              <a:gd name="connsiteX11" fmla="*/ 452889 w 452889"/>
              <a:gd name="connsiteY11" fmla="*/ 503523 h 607710"/>
              <a:gd name="connsiteX12" fmla="*/ 452889 w 452889"/>
              <a:gd name="connsiteY12" fmla="*/ 607710 h 607710"/>
              <a:gd name="connsiteX13" fmla="*/ 226869 w 452889"/>
              <a:gd name="connsiteY13" fmla="*/ 607710 h 607710"/>
              <a:gd name="connsiteX14" fmla="*/ 226020 w 452889"/>
              <a:gd name="connsiteY14" fmla="*/ 607710 h 607710"/>
              <a:gd name="connsiteX15" fmla="*/ 0 w 452889"/>
              <a:gd name="connsiteY15" fmla="*/ 607710 h 607710"/>
              <a:gd name="connsiteX16" fmla="*/ 0 w 452889"/>
              <a:gd name="connsiteY16" fmla="*/ 503523 h 607710"/>
              <a:gd name="connsiteX17" fmla="*/ 104774 w 452889"/>
              <a:gd name="connsiteY17" fmla="*/ 370681 h 607710"/>
              <a:gd name="connsiteX18" fmla="*/ 237329 w 452889"/>
              <a:gd name="connsiteY18" fmla="*/ 74269 h 607710"/>
              <a:gd name="connsiteX19" fmla="*/ 233169 w 452889"/>
              <a:gd name="connsiteY19" fmla="*/ 84782 h 607710"/>
              <a:gd name="connsiteX20" fmla="*/ 244376 w 452889"/>
              <a:gd name="connsiteY20" fmla="*/ 92158 h 607710"/>
              <a:gd name="connsiteX21" fmla="*/ 255073 w 452889"/>
              <a:gd name="connsiteY21" fmla="*/ 102078 h 607710"/>
              <a:gd name="connsiteX22" fmla="*/ 263902 w 452889"/>
              <a:gd name="connsiteY22" fmla="*/ 112845 h 607710"/>
              <a:gd name="connsiteX23" fmla="*/ 270524 w 452889"/>
              <a:gd name="connsiteY23" fmla="*/ 123782 h 607710"/>
              <a:gd name="connsiteX24" fmla="*/ 275023 w 452889"/>
              <a:gd name="connsiteY24" fmla="*/ 134041 h 607710"/>
              <a:gd name="connsiteX25" fmla="*/ 277825 w 452889"/>
              <a:gd name="connsiteY25" fmla="*/ 143113 h 607710"/>
              <a:gd name="connsiteX26" fmla="*/ 279353 w 452889"/>
              <a:gd name="connsiteY26" fmla="*/ 150150 h 607710"/>
              <a:gd name="connsiteX27" fmla="*/ 280372 w 452889"/>
              <a:gd name="connsiteY27" fmla="*/ 156254 h 607710"/>
              <a:gd name="connsiteX28" fmla="*/ 277655 w 452889"/>
              <a:gd name="connsiteY28" fmla="*/ 150659 h 607710"/>
              <a:gd name="connsiteX29" fmla="*/ 274259 w 452889"/>
              <a:gd name="connsiteY29" fmla="*/ 144554 h 607710"/>
              <a:gd name="connsiteX30" fmla="*/ 269250 w 452889"/>
              <a:gd name="connsiteY30" fmla="*/ 137263 h 607710"/>
              <a:gd name="connsiteX31" fmla="*/ 262543 w 452889"/>
              <a:gd name="connsiteY31" fmla="*/ 129463 h 607710"/>
              <a:gd name="connsiteX32" fmla="*/ 254224 w 452889"/>
              <a:gd name="connsiteY32" fmla="*/ 121832 h 607710"/>
              <a:gd name="connsiteX33" fmla="*/ 244376 w 452889"/>
              <a:gd name="connsiteY33" fmla="*/ 115389 h 607710"/>
              <a:gd name="connsiteX34" fmla="*/ 233594 w 452889"/>
              <a:gd name="connsiteY34" fmla="*/ 110217 h 607710"/>
              <a:gd name="connsiteX35" fmla="*/ 222303 w 452889"/>
              <a:gd name="connsiteY35" fmla="*/ 106911 h 607710"/>
              <a:gd name="connsiteX36" fmla="*/ 219586 w 452889"/>
              <a:gd name="connsiteY36" fmla="*/ 106487 h 607710"/>
              <a:gd name="connsiteX37" fmla="*/ 193862 w 452889"/>
              <a:gd name="connsiteY37" fmla="*/ 132261 h 607710"/>
              <a:gd name="connsiteX38" fmla="*/ 91562 w 452889"/>
              <a:gd name="connsiteY38" fmla="*/ 143876 h 607710"/>
              <a:gd name="connsiteX39" fmla="*/ 85195 w 452889"/>
              <a:gd name="connsiteY39" fmla="*/ 150150 h 607710"/>
              <a:gd name="connsiteX40" fmla="*/ 82478 w 452889"/>
              <a:gd name="connsiteY40" fmla="*/ 178722 h 607710"/>
              <a:gd name="connsiteX41" fmla="*/ 105315 w 452889"/>
              <a:gd name="connsiteY41" fmla="*/ 204919 h 607710"/>
              <a:gd name="connsiteX42" fmla="*/ 112107 w 452889"/>
              <a:gd name="connsiteY42" fmla="*/ 205852 h 607710"/>
              <a:gd name="connsiteX43" fmla="*/ 113975 w 452889"/>
              <a:gd name="connsiteY43" fmla="*/ 212550 h 607710"/>
              <a:gd name="connsiteX44" fmla="*/ 222387 w 452889"/>
              <a:gd name="connsiteY44" fmla="*/ 332687 h 607710"/>
              <a:gd name="connsiteX45" fmla="*/ 330800 w 452889"/>
              <a:gd name="connsiteY45" fmla="*/ 212550 h 607710"/>
              <a:gd name="connsiteX46" fmla="*/ 332668 w 452889"/>
              <a:gd name="connsiteY46" fmla="*/ 205852 h 607710"/>
              <a:gd name="connsiteX47" fmla="*/ 339460 w 452889"/>
              <a:gd name="connsiteY47" fmla="*/ 204919 h 607710"/>
              <a:gd name="connsiteX48" fmla="*/ 362297 w 452889"/>
              <a:gd name="connsiteY48" fmla="*/ 178722 h 607710"/>
              <a:gd name="connsiteX49" fmla="*/ 359580 w 452889"/>
              <a:gd name="connsiteY49" fmla="*/ 150150 h 607710"/>
              <a:gd name="connsiteX50" fmla="*/ 350751 w 452889"/>
              <a:gd name="connsiteY50" fmla="*/ 142859 h 607710"/>
              <a:gd name="connsiteX51" fmla="*/ 347610 w 452889"/>
              <a:gd name="connsiteY51" fmla="*/ 142774 h 607710"/>
              <a:gd name="connsiteX52" fmla="*/ 335045 w 452889"/>
              <a:gd name="connsiteY52" fmla="*/ 158459 h 607710"/>
              <a:gd name="connsiteX53" fmla="*/ 277146 w 452889"/>
              <a:gd name="connsiteY53" fmla="*/ 100043 h 607710"/>
              <a:gd name="connsiteX54" fmla="*/ 237329 w 452889"/>
              <a:gd name="connsiteY54" fmla="*/ 74269 h 607710"/>
              <a:gd name="connsiteX55" fmla="*/ 222133 w 452889"/>
              <a:gd name="connsiteY55" fmla="*/ 0 h 607710"/>
              <a:gd name="connsiteX56" fmla="*/ 389803 w 452889"/>
              <a:gd name="connsiteY56" fmla="*/ 209159 h 607710"/>
              <a:gd name="connsiteX57" fmla="*/ 240980 w 452889"/>
              <a:gd name="connsiteY57" fmla="*/ 351424 h 607710"/>
              <a:gd name="connsiteX58" fmla="*/ 222133 w 452889"/>
              <a:gd name="connsiteY58" fmla="*/ 353798 h 607710"/>
              <a:gd name="connsiteX59" fmla="*/ 203965 w 452889"/>
              <a:gd name="connsiteY59" fmla="*/ 351593 h 607710"/>
              <a:gd name="connsiteX60" fmla="*/ 118220 w 452889"/>
              <a:gd name="connsiteY60" fmla="*/ 355409 h 607710"/>
              <a:gd name="connsiteX61" fmla="*/ 101155 w 452889"/>
              <a:gd name="connsiteY61" fmla="*/ 350576 h 607710"/>
              <a:gd name="connsiteX62" fmla="*/ 54547 w 452889"/>
              <a:gd name="connsiteY62" fmla="*/ 209159 h 607710"/>
              <a:gd name="connsiteX63" fmla="*/ 222133 w 452889"/>
              <a:gd name="connsiteY63" fmla="*/ 0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52889" h="607710">
                <a:moveTo>
                  <a:pt x="104774" y="370681"/>
                </a:moveTo>
                <a:cubicBezTo>
                  <a:pt x="118020" y="393062"/>
                  <a:pt x="133133" y="411966"/>
                  <a:pt x="153341" y="422309"/>
                </a:cubicBezTo>
                <a:cubicBezTo>
                  <a:pt x="195114" y="443841"/>
                  <a:pt x="226020" y="460966"/>
                  <a:pt x="226020" y="460966"/>
                </a:cubicBezTo>
                <a:lnTo>
                  <a:pt x="226105" y="460881"/>
                </a:lnTo>
                <a:lnTo>
                  <a:pt x="226105" y="460542"/>
                </a:lnTo>
                <a:lnTo>
                  <a:pt x="226445" y="460796"/>
                </a:lnTo>
                <a:lnTo>
                  <a:pt x="226784" y="460542"/>
                </a:lnTo>
                <a:lnTo>
                  <a:pt x="226784" y="460881"/>
                </a:lnTo>
                <a:lnTo>
                  <a:pt x="226869" y="460966"/>
                </a:lnTo>
                <a:cubicBezTo>
                  <a:pt x="226869" y="460966"/>
                  <a:pt x="257945" y="443587"/>
                  <a:pt x="299549" y="422309"/>
                </a:cubicBezTo>
                <a:cubicBezTo>
                  <a:pt x="319757" y="411966"/>
                  <a:pt x="335040" y="393062"/>
                  <a:pt x="348115" y="370681"/>
                </a:cubicBezTo>
                <a:cubicBezTo>
                  <a:pt x="409757" y="395774"/>
                  <a:pt x="452889" y="453336"/>
                  <a:pt x="452889" y="503523"/>
                </a:cubicBezTo>
                <a:lnTo>
                  <a:pt x="452889" y="607710"/>
                </a:lnTo>
                <a:lnTo>
                  <a:pt x="226869" y="607710"/>
                </a:lnTo>
                <a:lnTo>
                  <a:pt x="226020" y="607710"/>
                </a:lnTo>
                <a:lnTo>
                  <a:pt x="0" y="607710"/>
                </a:lnTo>
                <a:lnTo>
                  <a:pt x="0" y="503523"/>
                </a:lnTo>
                <a:cubicBezTo>
                  <a:pt x="0" y="453167"/>
                  <a:pt x="43048" y="395774"/>
                  <a:pt x="104774" y="370681"/>
                </a:cubicBezTo>
                <a:close/>
                <a:moveTo>
                  <a:pt x="237329" y="74269"/>
                </a:moveTo>
                <a:cubicBezTo>
                  <a:pt x="236226" y="77661"/>
                  <a:pt x="234867" y="81306"/>
                  <a:pt x="233169" y="84782"/>
                </a:cubicBezTo>
                <a:cubicBezTo>
                  <a:pt x="237075" y="86902"/>
                  <a:pt x="240810" y="89615"/>
                  <a:pt x="244376" y="92158"/>
                </a:cubicBezTo>
                <a:cubicBezTo>
                  <a:pt x="248111" y="95380"/>
                  <a:pt x="251931" y="98432"/>
                  <a:pt x="255073" y="102078"/>
                </a:cubicBezTo>
                <a:cubicBezTo>
                  <a:pt x="258468" y="105469"/>
                  <a:pt x="261100" y="109285"/>
                  <a:pt x="263902" y="112845"/>
                </a:cubicBezTo>
                <a:cubicBezTo>
                  <a:pt x="266279" y="116661"/>
                  <a:pt x="268826" y="120137"/>
                  <a:pt x="270524" y="123782"/>
                </a:cubicBezTo>
                <a:cubicBezTo>
                  <a:pt x="272307" y="127428"/>
                  <a:pt x="273920" y="130819"/>
                  <a:pt x="275023" y="134041"/>
                </a:cubicBezTo>
                <a:cubicBezTo>
                  <a:pt x="276382" y="137263"/>
                  <a:pt x="277146" y="140400"/>
                  <a:pt x="277825" y="143113"/>
                </a:cubicBezTo>
                <a:cubicBezTo>
                  <a:pt x="278504" y="145826"/>
                  <a:pt x="279098" y="148115"/>
                  <a:pt x="279353" y="150150"/>
                </a:cubicBezTo>
                <a:cubicBezTo>
                  <a:pt x="280032" y="154050"/>
                  <a:pt x="280372" y="156254"/>
                  <a:pt x="280372" y="156254"/>
                </a:cubicBezTo>
                <a:cubicBezTo>
                  <a:pt x="280372" y="156254"/>
                  <a:pt x="279353" y="154219"/>
                  <a:pt x="277655" y="150659"/>
                </a:cubicBezTo>
                <a:cubicBezTo>
                  <a:pt x="276976" y="148878"/>
                  <a:pt x="275702" y="146843"/>
                  <a:pt x="274259" y="144554"/>
                </a:cubicBezTo>
                <a:cubicBezTo>
                  <a:pt x="272731" y="142350"/>
                  <a:pt x="271288" y="139722"/>
                  <a:pt x="269250" y="137263"/>
                </a:cubicBezTo>
                <a:cubicBezTo>
                  <a:pt x="267467" y="134635"/>
                  <a:pt x="265090" y="131922"/>
                  <a:pt x="262543" y="129463"/>
                </a:cubicBezTo>
                <a:cubicBezTo>
                  <a:pt x="260166" y="126750"/>
                  <a:pt x="257025" y="124376"/>
                  <a:pt x="254224" y="121832"/>
                </a:cubicBezTo>
                <a:cubicBezTo>
                  <a:pt x="250998" y="119713"/>
                  <a:pt x="247856" y="117254"/>
                  <a:pt x="244376" y="115389"/>
                </a:cubicBezTo>
                <a:cubicBezTo>
                  <a:pt x="240980" y="113269"/>
                  <a:pt x="237075" y="111913"/>
                  <a:pt x="233594" y="110217"/>
                </a:cubicBezTo>
                <a:cubicBezTo>
                  <a:pt x="229604" y="108945"/>
                  <a:pt x="226123" y="107589"/>
                  <a:pt x="222303" y="106911"/>
                </a:cubicBezTo>
                <a:cubicBezTo>
                  <a:pt x="221369" y="106741"/>
                  <a:pt x="220435" y="106572"/>
                  <a:pt x="219586" y="106487"/>
                </a:cubicBezTo>
                <a:cubicBezTo>
                  <a:pt x="212539" y="115559"/>
                  <a:pt x="203795" y="124461"/>
                  <a:pt x="193862" y="132261"/>
                </a:cubicBezTo>
                <a:cubicBezTo>
                  <a:pt x="154555" y="163037"/>
                  <a:pt x="109051" y="168209"/>
                  <a:pt x="91562" y="143876"/>
                </a:cubicBezTo>
                <a:cubicBezTo>
                  <a:pt x="88506" y="145487"/>
                  <a:pt x="86214" y="148115"/>
                  <a:pt x="85195" y="150150"/>
                </a:cubicBezTo>
                <a:cubicBezTo>
                  <a:pt x="80780" y="157441"/>
                  <a:pt x="79761" y="168124"/>
                  <a:pt x="82478" y="178722"/>
                </a:cubicBezTo>
                <a:cubicBezTo>
                  <a:pt x="86553" y="194406"/>
                  <a:pt x="97080" y="203817"/>
                  <a:pt x="105315" y="204919"/>
                </a:cubicBezTo>
                <a:lnTo>
                  <a:pt x="112107" y="205852"/>
                </a:lnTo>
                <a:lnTo>
                  <a:pt x="113975" y="212550"/>
                </a:lnTo>
                <a:cubicBezTo>
                  <a:pt x="130105" y="270711"/>
                  <a:pt x="173402" y="332687"/>
                  <a:pt x="222387" y="332687"/>
                </a:cubicBezTo>
                <a:cubicBezTo>
                  <a:pt x="271373" y="332687"/>
                  <a:pt x="314755" y="270711"/>
                  <a:pt x="330800" y="212550"/>
                </a:cubicBezTo>
                <a:lnTo>
                  <a:pt x="332668" y="205852"/>
                </a:lnTo>
                <a:lnTo>
                  <a:pt x="339460" y="204919"/>
                </a:lnTo>
                <a:cubicBezTo>
                  <a:pt x="347780" y="203902"/>
                  <a:pt x="358222" y="194576"/>
                  <a:pt x="362297" y="178722"/>
                </a:cubicBezTo>
                <a:cubicBezTo>
                  <a:pt x="365013" y="168124"/>
                  <a:pt x="363995" y="157441"/>
                  <a:pt x="359580" y="150150"/>
                </a:cubicBezTo>
                <a:cubicBezTo>
                  <a:pt x="357967" y="147437"/>
                  <a:pt x="355165" y="144045"/>
                  <a:pt x="350751" y="142859"/>
                </a:cubicBezTo>
                <a:cubicBezTo>
                  <a:pt x="349817" y="142689"/>
                  <a:pt x="348713" y="142774"/>
                  <a:pt x="347610" y="142774"/>
                </a:cubicBezTo>
                <a:cubicBezTo>
                  <a:pt x="344299" y="148115"/>
                  <a:pt x="340139" y="153372"/>
                  <a:pt x="335045" y="158459"/>
                </a:cubicBezTo>
                <a:cubicBezTo>
                  <a:pt x="302615" y="190676"/>
                  <a:pt x="319169" y="142011"/>
                  <a:pt x="277146" y="100043"/>
                </a:cubicBezTo>
                <a:cubicBezTo>
                  <a:pt x="265770" y="88598"/>
                  <a:pt x="251337" y="80628"/>
                  <a:pt x="237329" y="74269"/>
                </a:cubicBezTo>
                <a:close/>
                <a:moveTo>
                  <a:pt x="222133" y="0"/>
                </a:moveTo>
                <a:cubicBezTo>
                  <a:pt x="314755" y="0"/>
                  <a:pt x="389803" y="93685"/>
                  <a:pt x="389803" y="209159"/>
                </a:cubicBezTo>
                <a:cubicBezTo>
                  <a:pt x="389803" y="379148"/>
                  <a:pt x="324603" y="355493"/>
                  <a:pt x="240980" y="351424"/>
                </a:cubicBezTo>
                <a:cubicBezTo>
                  <a:pt x="234697" y="352950"/>
                  <a:pt x="228500" y="353798"/>
                  <a:pt x="222133" y="353798"/>
                </a:cubicBezTo>
                <a:cubicBezTo>
                  <a:pt x="215935" y="353798"/>
                  <a:pt x="209908" y="352950"/>
                  <a:pt x="203965" y="351593"/>
                </a:cubicBezTo>
                <a:cubicBezTo>
                  <a:pt x="171789" y="353459"/>
                  <a:pt x="142330" y="359054"/>
                  <a:pt x="118220" y="355409"/>
                </a:cubicBezTo>
                <a:cubicBezTo>
                  <a:pt x="112277" y="354476"/>
                  <a:pt x="106504" y="353035"/>
                  <a:pt x="101155" y="350576"/>
                </a:cubicBezTo>
                <a:cubicBezTo>
                  <a:pt x="72291" y="338028"/>
                  <a:pt x="54547" y="301911"/>
                  <a:pt x="54547" y="209159"/>
                </a:cubicBezTo>
                <a:cubicBezTo>
                  <a:pt x="54547" y="93685"/>
                  <a:pt x="129596" y="0"/>
                  <a:pt x="222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0" name="male_45735"/>
          <p:cNvSpPr>
            <a:spLocks noChangeAspect="1"/>
          </p:cNvSpPr>
          <p:nvPr/>
        </p:nvSpPr>
        <p:spPr bwMode="auto">
          <a:xfrm>
            <a:off x="11267999" y="3813887"/>
            <a:ext cx="681404" cy="871997"/>
          </a:xfrm>
          <a:custGeom>
            <a:avLst/>
            <a:gdLst>
              <a:gd name="connsiteX0" fmla="*/ 118658 w 474552"/>
              <a:gd name="connsiteY0" fmla="*/ 330881 h 607286"/>
              <a:gd name="connsiteX1" fmla="*/ 128808 w 474552"/>
              <a:gd name="connsiteY1" fmla="*/ 330881 h 607286"/>
              <a:gd name="connsiteX2" fmla="*/ 138880 w 474552"/>
              <a:gd name="connsiteY2" fmla="*/ 340467 h 607286"/>
              <a:gd name="connsiteX3" fmla="*/ 237315 w 474552"/>
              <a:gd name="connsiteY3" fmla="*/ 429642 h 607286"/>
              <a:gd name="connsiteX4" fmla="*/ 335672 w 474552"/>
              <a:gd name="connsiteY4" fmla="*/ 340467 h 607286"/>
              <a:gd name="connsiteX5" fmla="*/ 345823 w 474552"/>
              <a:gd name="connsiteY5" fmla="*/ 330881 h 607286"/>
              <a:gd name="connsiteX6" fmla="*/ 355973 w 474552"/>
              <a:gd name="connsiteY6" fmla="*/ 330881 h 607286"/>
              <a:gd name="connsiteX7" fmla="*/ 474552 w 474552"/>
              <a:gd name="connsiteY7" fmla="*/ 449363 h 607286"/>
              <a:gd name="connsiteX8" fmla="*/ 474552 w 474552"/>
              <a:gd name="connsiteY8" fmla="*/ 567845 h 607286"/>
              <a:gd name="connsiteX9" fmla="*/ 435052 w 474552"/>
              <a:gd name="connsiteY9" fmla="*/ 607286 h 607286"/>
              <a:gd name="connsiteX10" fmla="*/ 39579 w 474552"/>
              <a:gd name="connsiteY10" fmla="*/ 607286 h 607286"/>
              <a:gd name="connsiteX11" fmla="*/ 0 w 474552"/>
              <a:gd name="connsiteY11" fmla="*/ 567845 h 607286"/>
              <a:gd name="connsiteX12" fmla="*/ 0 w 474552"/>
              <a:gd name="connsiteY12" fmla="*/ 449363 h 607286"/>
              <a:gd name="connsiteX13" fmla="*/ 118658 w 474552"/>
              <a:gd name="connsiteY13" fmla="*/ 330881 h 607286"/>
              <a:gd name="connsiteX14" fmla="*/ 315130 w 474552"/>
              <a:gd name="connsiteY14" fmla="*/ 118095 h 607286"/>
              <a:gd name="connsiteX15" fmla="*/ 237312 w 474552"/>
              <a:gd name="connsiteY15" fmla="*/ 162332 h 607286"/>
              <a:gd name="connsiteX16" fmla="*/ 135653 w 474552"/>
              <a:gd name="connsiteY16" fmla="*/ 182682 h 607286"/>
              <a:gd name="connsiteX17" fmla="*/ 237312 w 474552"/>
              <a:gd name="connsiteY17" fmla="*/ 284120 h 607286"/>
              <a:gd name="connsiteX18" fmla="*/ 338893 w 474552"/>
              <a:gd name="connsiteY18" fmla="*/ 182682 h 607286"/>
              <a:gd name="connsiteX19" fmla="*/ 315130 w 474552"/>
              <a:gd name="connsiteY19" fmla="*/ 118095 h 607286"/>
              <a:gd name="connsiteX20" fmla="*/ 237312 w 474552"/>
              <a:gd name="connsiteY20" fmla="*/ 0 h 607286"/>
              <a:gd name="connsiteX21" fmla="*/ 379572 w 474552"/>
              <a:gd name="connsiteY21" fmla="*/ 162332 h 607286"/>
              <a:gd name="connsiteX22" fmla="*/ 237312 w 474552"/>
              <a:gd name="connsiteY22" fmla="*/ 324742 h 607286"/>
              <a:gd name="connsiteX23" fmla="*/ 95052 w 474552"/>
              <a:gd name="connsiteY23" fmla="*/ 162332 h 607286"/>
              <a:gd name="connsiteX24" fmla="*/ 237312 w 474552"/>
              <a:gd name="connsiteY24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4552" h="607286">
                <a:moveTo>
                  <a:pt x="118658" y="330881"/>
                </a:moveTo>
                <a:lnTo>
                  <a:pt x="128808" y="330881"/>
                </a:lnTo>
                <a:cubicBezTo>
                  <a:pt x="134080" y="330881"/>
                  <a:pt x="138329" y="335203"/>
                  <a:pt x="138880" y="340467"/>
                </a:cubicBezTo>
                <a:cubicBezTo>
                  <a:pt x="143680" y="390515"/>
                  <a:pt x="185934" y="429642"/>
                  <a:pt x="237315" y="429642"/>
                </a:cubicBezTo>
                <a:cubicBezTo>
                  <a:pt x="288618" y="429642"/>
                  <a:pt x="330872" y="390515"/>
                  <a:pt x="335672" y="340467"/>
                </a:cubicBezTo>
                <a:cubicBezTo>
                  <a:pt x="336223" y="335203"/>
                  <a:pt x="340472" y="330881"/>
                  <a:pt x="345823" y="330881"/>
                </a:cubicBezTo>
                <a:lnTo>
                  <a:pt x="355973" y="330881"/>
                </a:lnTo>
                <a:cubicBezTo>
                  <a:pt x="421518" y="330881"/>
                  <a:pt x="474552" y="383915"/>
                  <a:pt x="474552" y="449363"/>
                </a:cubicBezTo>
                <a:lnTo>
                  <a:pt x="474552" y="567845"/>
                </a:lnTo>
                <a:cubicBezTo>
                  <a:pt x="474552" y="589687"/>
                  <a:pt x="456926" y="607286"/>
                  <a:pt x="435052" y="607286"/>
                </a:cubicBezTo>
                <a:lnTo>
                  <a:pt x="39579" y="607286"/>
                </a:lnTo>
                <a:cubicBezTo>
                  <a:pt x="17704" y="607286"/>
                  <a:pt x="0" y="589687"/>
                  <a:pt x="0" y="567845"/>
                </a:cubicBezTo>
                <a:lnTo>
                  <a:pt x="0" y="449363"/>
                </a:lnTo>
                <a:cubicBezTo>
                  <a:pt x="0" y="383915"/>
                  <a:pt x="53113" y="330881"/>
                  <a:pt x="118658" y="330881"/>
                </a:cubicBezTo>
                <a:close/>
                <a:moveTo>
                  <a:pt x="315130" y="118095"/>
                </a:moveTo>
                <a:cubicBezTo>
                  <a:pt x="305373" y="143632"/>
                  <a:pt x="274372" y="162332"/>
                  <a:pt x="237312" y="162332"/>
                </a:cubicBezTo>
                <a:cubicBezTo>
                  <a:pt x="200173" y="162332"/>
                  <a:pt x="135653" y="158010"/>
                  <a:pt x="135653" y="182682"/>
                </a:cubicBezTo>
                <a:cubicBezTo>
                  <a:pt x="135653" y="238705"/>
                  <a:pt x="181132" y="284120"/>
                  <a:pt x="237312" y="284120"/>
                </a:cubicBezTo>
                <a:cubicBezTo>
                  <a:pt x="293335" y="284120"/>
                  <a:pt x="338893" y="238705"/>
                  <a:pt x="338893" y="182682"/>
                </a:cubicBezTo>
                <a:cubicBezTo>
                  <a:pt x="338893" y="158010"/>
                  <a:pt x="329765" y="135696"/>
                  <a:pt x="315130" y="118095"/>
                </a:cubicBezTo>
                <a:close/>
                <a:moveTo>
                  <a:pt x="237312" y="0"/>
                </a:moveTo>
                <a:cubicBezTo>
                  <a:pt x="315838" y="0"/>
                  <a:pt x="379572" y="72680"/>
                  <a:pt x="379572" y="162332"/>
                </a:cubicBezTo>
                <a:cubicBezTo>
                  <a:pt x="379572" y="251984"/>
                  <a:pt x="315838" y="324742"/>
                  <a:pt x="237312" y="324742"/>
                </a:cubicBezTo>
                <a:cubicBezTo>
                  <a:pt x="158707" y="324742"/>
                  <a:pt x="95052" y="251984"/>
                  <a:pt x="95052" y="162332"/>
                </a:cubicBezTo>
                <a:cubicBezTo>
                  <a:pt x="95052" y="72680"/>
                  <a:pt x="158707" y="0"/>
                  <a:pt x="2373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332753" y="6210934"/>
            <a:ext cx="3295260" cy="895783"/>
          </a:xfrm>
        </p:spPr>
        <p:txBody>
          <a:bodyPr anchor="t">
            <a:normAutofit lnSpcReduction="10000"/>
          </a:bodyPr>
          <a:lstStyle/>
          <a:p>
            <a:r>
              <a:rPr lang="en-US" altLang="zh-CN" sz="1800"/>
              <a:t>RM000222</a:t>
            </a:r>
          </a:p>
          <a:p>
            <a:endParaRPr lang="en-US" altLang="zh-CN" sz="1800"/>
          </a:p>
          <a:p>
            <a:r>
              <a:rPr lang="zh-CN" altLang="en-US" sz="1800"/>
              <a:t>机械设计</a:t>
            </a:r>
            <a:endParaRPr lang="en-US" altLang="ja-JP" sz="1800" dirty="0"/>
          </a:p>
        </p:txBody>
      </p:sp>
      <p:sp>
        <p:nvSpPr>
          <p:cNvPr id="4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961071" y="6152562"/>
            <a:ext cx="3295260" cy="1425870"/>
          </a:xfrm>
        </p:spPr>
        <p:txBody>
          <a:bodyPr anchor="t">
            <a:normAutofit/>
          </a:bodyPr>
          <a:lstStyle/>
          <a:p>
            <a:r>
              <a:rPr lang="en-US" altLang="zh-CN" sz="1800"/>
              <a:t>RM000231</a:t>
            </a:r>
          </a:p>
          <a:p>
            <a:endParaRPr lang="en-US" altLang="zh-CN" sz="1800"/>
          </a:p>
          <a:p>
            <a:r>
              <a:rPr lang="zh-CN" altLang="en-US" sz="1800"/>
              <a:t>机械装配</a:t>
            </a:r>
            <a:endParaRPr lang="en-US" altLang="zh-CN" sz="1800"/>
          </a:p>
          <a:p>
            <a:r>
              <a:rPr lang="en-US" altLang="zh-CN" sz="1800"/>
              <a:t>VLOG </a:t>
            </a:r>
            <a:r>
              <a:rPr lang="zh-CN" altLang="en-US" sz="1800"/>
              <a:t>制作</a:t>
            </a:r>
            <a:endParaRPr lang="en-US" altLang="ja-JP" sz="1800"/>
          </a:p>
          <a:p>
            <a:endParaRPr lang="en-US" altLang="ja-JP" sz="1800" dirty="0"/>
          </a:p>
        </p:txBody>
      </p:sp>
      <p:sp>
        <p:nvSpPr>
          <p:cNvPr id="43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3589390" y="6210935"/>
            <a:ext cx="3295260" cy="895783"/>
          </a:xfrm>
        </p:spPr>
        <p:txBody>
          <a:bodyPr anchor="t">
            <a:normAutofit lnSpcReduction="10000"/>
          </a:bodyPr>
          <a:lstStyle/>
          <a:p>
            <a:r>
              <a:rPr lang="en-US" altLang="zh-CN" sz="1800"/>
              <a:t>RM000290</a:t>
            </a:r>
          </a:p>
          <a:p>
            <a:endParaRPr lang="en-US" altLang="zh-CN" sz="1800"/>
          </a:p>
          <a:p>
            <a:r>
              <a:rPr lang="zh-CN" altLang="en-US" sz="1800"/>
              <a:t>机械装配</a:t>
            </a:r>
            <a:endParaRPr lang="en-US" altLang="ja-JP" sz="1800" dirty="0"/>
          </a:p>
        </p:txBody>
      </p:sp>
      <p:sp>
        <p:nvSpPr>
          <p:cNvPr id="45" name="矩形 44"/>
          <p:cNvSpPr/>
          <p:nvPr/>
        </p:nvSpPr>
        <p:spPr>
          <a:xfrm>
            <a:off x="4973052" y="4712387"/>
            <a:ext cx="142287" cy="820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ysClr val="windowText" lastClr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29"/>
    </mc:Choice>
    <mc:Fallback xmlns="">
      <p:transition advTm="1462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抓取机构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753100" cy="1069551"/>
          </a:xfrm>
        </p:spPr>
        <p:txBody>
          <a:bodyPr>
            <a:normAutofit/>
          </a:bodyPr>
          <a:lstStyle/>
          <a:p>
            <a:r>
              <a:rPr lang="zh-CN" altLang="en-US" sz="2500"/>
              <a:t>利用双硅胶轮实现积木的吸取与固定</a:t>
            </a:r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621" y1="13306" x2="30280" y2="44283"/>
                        <a14:foregroundMark x1="22516" y1="45530" x2="42857" y2="66528"/>
                        <a14:foregroundMark x1="26708" y1="76507" x2="87422" y2="11435"/>
                        <a14:foregroundMark x1="99845" y1="45530" x2="41615" y2="80873"/>
                        <a14:foregroundMark x1="38975" y1="66112" x2="99845" y2="22037"/>
                        <a14:foregroundMark x1="24845" y1="70894" x2="77329" y2="17464"/>
                        <a14:foregroundMark x1="19720" y1="80665" x2="19876" y2="64241"/>
                        <a14:foregroundMark x1="52019" y1="37214" x2="46429" y2="416"/>
                        <a14:foregroundMark x1="29969" y1="12682" x2="43168" y2="208"/>
                        <a14:foregroundMark x1="34627" y1="14969" x2="99845" y2="12682"/>
                        <a14:foregroundMark x1="56832" y1="8316" x2="95031" y2="1040"/>
                        <a14:foregroundMark x1="64752" y1="7692" x2="99845" y2="7692"/>
                        <a14:foregroundMark x1="71584" y1="17879" x2="99845" y2="23909"/>
                        <a14:foregroundMark x1="79969" y1="38462" x2="99845" y2="41372"/>
                        <a14:foregroundMark x1="84161" y1="35343" x2="99845" y2="30146"/>
                        <a14:foregroundMark x1="54193" y1="41372" x2="84161" y2="2079"/>
                        <a14:foregroundMark x1="22671" y1="17048" x2="30745" y2="1871"/>
                        <a14:foregroundMark x1="23447" y1="14345" x2="43634" y2="624"/>
                        <a14:foregroundMark x1="31056" y1="16632" x2="66770" y2="1663"/>
                        <a14:foregroundMark x1="27795" y1="27859" x2="99845" y2="23909"/>
                        <a14:foregroundMark x1="32919" y1="33264" x2="99845" y2="26611"/>
                        <a14:foregroundMark x1="29037" y1="66944" x2="99845" y2="23493"/>
                        <a14:foregroundMark x1="34472" y1="63825" x2="99845" y2="34719"/>
                        <a14:foregroundMark x1="99845" y1="36590" x2="50932" y2="74220"/>
                        <a14:foregroundMark x1="18634" y1="80665" x2="19255" y2="65696"/>
                        <a14:foregroundMark x1="33540" y1="69023" x2="33540" y2="69023"/>
                        <a14:foregroundMark x1="87578" y1="64657" x2="99845" y2="68607"/>
                        <a14:foregroundMark x1="19876" y1="80873" x2="40683" y2="90644"/>
                        <a14:foregroundMark x1="19255" y1="80457" x2="41304" y2="90852"/>
                        <a14:foregroundMark x1="18012" y1="80665" x2="40994" y2="91476"/>
                        <a14:backgroundMark x1="17857" y1="79834" x2="16925" y2="87318"/>
                        <a14:backgroundMark x1="16925" y1="79626" x2="19099" y2="84407"/>
                        <a14:backgroundMark x1="17857" y1="77131" x2="18168" y2="8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4932" y="0"/>
            <a:ext cx="12293532" cy="9185376"/>
          </a:xfrm>
          <a:prstGeom prst="rect">
            <a:avLst/>
          </a:prstGeom>
        </p:spPr>
      </p:pic>
      <p:sp>
        <p:nvSpPr>
          <p:cNvPr id="10" name="环形箭头 9"/>
          <p:cNvSpPr/>
          <p:nvPr/>
        </p:nvSpPr>
        <p:spPr>
          <a:xfrm rot="16200000">
            <a:off x="342869" y="3343245"/>
            <a:ext cx="2257899" cy="1723331"/>
          </a:xfrm>
          <a:prstGeom prst="circular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环形箭头 10"/>
          <p:cNvSpPr/>
          <p:nvPr/>
        </p:nvSpPr>
        <p:spPr>
          <a:xfrm rot="16366771" flipV="1">
            <a:off x="8479719" y="5584971"/>
            <a:ext cx="2257899" cy="1533495"/>
          </a:xfrm>
          <a:prstGeom prst="circular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5078619" y="2634018"/>
            <a:ext cx="476020" cy="2113913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87154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收集机构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 fontScale="92500"/>
          </a:bodyPr>
          <a:lstStyle/>
          <a:p>
            <a:r>
              <a:rPr lang="zh-CN" altLang="en-US"/>
              <a:t>使用单摇臂将积木放入储存舱室内</a:t>
            </a:r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400" y="1428306"/>
            <a:ext cx="11811000" cy="75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534900" y="2292005"/>
            <a:ext cx="4502150" cy="1141412"/>
          </a:xfrm>
        </p:spPr>
        <p:txBody>
          <a:bodyPr/>
          <a:lstStyle/>
          <a:p>
            <a:r>
              <a:rPr lang="zh-CN" altLang="en-US"/>
              <a:t>收集机构</a:t>
            </a:r>
            <a:endParaRPr kumimoji="1" lang="ja-JP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2534900" y="3369098"/>
            <a:ext cx="5441950" cy="1069551"/>
          </a:xfrm>
        </p:spPr>
        <p:txBody>
          <a:bodyPr>
            <a:normAutofit/>
          </a:bodyPr>
          <a:lstStyle/>
          <a:p>
            <a:r>
              <a:rPr lang="zh-CN" altLang="en-US"/>
              <a:t>也负责进行积木的放置</a:t>
            </a:r>
          </a:p>
        </p:txBody>
      </p:sp>
      <p:sp>
        <p:nvSpPr>
          <p:cNvPr id="6" name="矩形 5"/>
          <p:cNvSpPr/>
          <p:nvPr/>
        </p:nvSpPr>
        <p:spPr>
          <a:xfrm>
            <a:off x="267866" y="952089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bg1">
                    <a:lumMod val="75000"/>
                  </a:schemeClr>
                </a:solidFill>
                <a:latin typeface="pirulen" panose="02000807050000020004" pitchFamily="2" charset="0"/>
              </a:rPr>
              <a:t>XMARS</a:t>
            </a:r>
            <a:endParaRPr lang="en-US" altLang="ja-JP" sz="1100">
              <a:solidFill>
                <a:schemeClr val="bg1">
                  <a:lumMod val="75000"/>
                </a:schemeClr>
              </a:solidFill>
              <a:latin typeface="pirulen" panose="02000807050000020004" pitchFamily="2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3345" y="897695"/>
            <a:ext cx="11849101" cy="8492367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4908884" y="5917144"/>
            <a:ext cx="1403324" cy="403446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7283116" y="1074822"/>
            <a:ext cx="16042" cy="2085473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7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35"/>
    </mc:Choice>
    <mc:Fallback xmlns="">
      <p:transition advTm="5335"/>
    </mc:Fallback>
  </mc:AlternateContent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6072</TotalTime>
  <Words>1710</Words>
  <Application>Microsoft Office PowerPoint</Application>
  <PresentationFormat>Custom</PresentationFormat>
  <Paragraphs>381</Paragraphs>
  <Slides>34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Times New Roman</vt:lpstr>
      <vt:lpstr>游ゴシック</vt:lpstr>
      <vt:lpstr>Consolas</vt:lpstr>
      <vt:lpstr>Wingdings</vt:lpstr>
      <vt:lpstr>pirulen</vt:lpstr>
      <vt:lpstr>MF MingHei (Noncommercial) Regu</vt:lpstr>
      <vt:lpstr>DengXian</vt:lpstr>
      <vt:lpstr>Coo Hew</vt:lpstr>
      <vt:lpstr>Berlin Sans FB Demi</vt:lpstr>
      <vt:lpstr>DengXian</vt:lpstr>
      <vt:lpstr>Gidole</vt:lpstr>
      <vt:lpstr>Calibri</vt:lpstr>
      <vt:lpstr>Arial</vt:lpstr>
      <vt:lpstr>Spica Neue</vt:lpstr>
      <vt:lpstr>Spica Neue Bold</vt:lpstr>
      <vt:lpstr>Contents</vt:lpstr>
      <vt:lpstr>No Footer</vt:lpstr>
      <vt:lpstr>技术答辩</vt:lpstr>
      <vt:lpstr>目录</vt:lpstr>
      <vt:lpstr>PowerPoint Presentation</vt:lpstr>
      <vt:lpstr>机械</vt:lpstr>
      <vt:lpstr>机械结构</vt:lpstr>
      <vt:lpstr>机械组 成员</vt:lpstr>
      <vt:lpstr>抓取机构</vt:lpstr>
      <vt:lpstr>收集机构</vt:lpstr>
      <vt:lpstr>收集机构</vt:lpstr>
      <vt:lpstr>收集机构</vt:lpstr>
      <vt:lpstr>抬升机构</vt:lpstr>
      <vt:lpstr>抬升机构</vt:lpstr>
      <vt:lpstr>抬升机构</vt:lpstr>
      <vt:lpstr>储存机构</vt:lpstr>
      <vt:lpstr>储存机构</vt:lpstr>
      <vt:lpstr>嵌入式</vt:lpstr>
      <vt:lpstr>PowerPoint Presentation</vt:lpstr>
      <vt:lpstr>PowerPoint Presentation</vt:lpstr>
      <vt:lpstr>主要功能</vt:lpstr>
      <vt:lpstr>一键取/放块</vt:lpstr>
      <vt:lpstr>单块取放操作</vt:lpstr>
      <vt:lpstr>视觉自动对位</vt:lpstr>
      <vt:lpstr>算法/视觉</vt:lpstr>
      <vt:lpstr>PowerPoint Presentation</vt:lpstr>
      <vt:lpstr>第一阶段算法</vt:lpstr>
      <vt:lpstr>输入输出可视化</vt:lpstr>
      <vt:lpstr>视觉识别</vt:lpstr>
      <vt:lpstr>视觉识别</vt:lpstr>
      <vt:lpstr>视觉识别</vt:lpstr>
      <vt:lpstr>知识学习</vt:lpstr>
      <vt:lpstr>感谢观看</vt:lpstr>
      <vt:lpstr>Still growing</vt:lpstr>
      <vt:lpstr>Brain storming</vt:lpstr>
      <vt:lpstr>4 important keywords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Stiven Ding</cp:lastModifiedBy>
  <cp:revision>495</cp:revision>
  <dcterms:created xsi:type="dcterms:W3CDTF">2016-10-08T14:15:50Z</dcterms:created>
  <dcterms:modified xsi:type="dcterms:W3CDTF">2018-08-04T12:08:39Z</dcterms:modified>
</cp:coreProperties>
</file>